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306" r:id="rId3"/>
    <p:sldId id="289" r:id="rId4"/>
    <p:sldId id="290" r:id="rId5"/>
    <p:sldId id="291" r:id="rId6"/>
    <p:sldId id="260" r:id="rId7"/>
    <p:sldId id="262" r:id="rId8"/>
    <p:sldId id="264" r:id="rId9"/>
    <p:sldId id="265" r:id="rId10"/>
    <p:sldId id="266" r:id="rId11"/>
    <p:sldId id="267" r:id="rId12"/>
    <p:sldId id="272" r:id="rId13"/>
    <p:sldId id="293" r:id="rId14"/>
    <p:sldId id="292" r:id="rId15"/>
    <p:sldId id="269" r:id="rId16"/>
    <p:sldId id="307" r:id="rId17"/>
    <p:sldId id="261" r:id="rId18"/>
    <p:sldId id="277" r:id="rId19"/>
    <p:sldId id="276" r:id="rId2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p15:clr>
            <a:srgbClr val="A4A3A4"/>
          </p15:clr>
        </p15:guide>
        <p15:guide id="2" pos="39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B7E7D8"/>
    <a:srgbClr val="339966"/>
    <a:srgbClr val="008080"/>
    <a:srgbClr val="00CC9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76" y="72"/>
      </p:cViewPr>
      <p:guideLst>
        <p:guide orient="horz" pos="2115"/>
        <p:guide pos="398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1440" tIns="45720" rIns="91440" bIns="45720" rtlCol="0"/>
          <a:lstStyle>
            <a:lvl1pPr algn="r">
              <a:defRPr sz="1200"/>
            </a:lvl1pPr>
          </a:lstStyle>
          <a:p>
            <a:fld id="{3EFD42F7-718C-4B98-AAEC-167E6DDD60A7}" type="datetimeFigureOut">
              <a:rPr lang="en-US" smtClean="0"/>
              <a:t>8/30/2020</a:t>
            </a:fld>
            <a:endParaRPr lang="en-US"/>
          </a:p>
        </p:txBody>
      </p:sp>
      <p:sp>
        <p:nvSpPr>
          <p:cNvPr id="4" name="Slide Image Placeholder 3"/>
          <p:cNvSpPr>
            <a:spLocks noGrp="1" noRot="1" noChangeAspect="1"/>
          </p:cNvSpPr>
          <p:nvPr>
            <p:ph type="sldImg" idx="2"/>
          </p:nvPr>
        </p:nvSpPr>
        <p:spPr>
          <a:xfrm>
            <a:off x="734695" y="1173559"/>
            <a:ext cx="5633085" cy="316861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4243289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735013" y="1173163"/>
            <a:ext cx="5632450" cy="3168650"/>
          </a:xfrm>
        </p:spPr>
      </p:sp>
      <p:sp>
        <p:nvSpPr>
          <p:cNvPr id="3" name="Chỗ dành sẵn cho Ghi chú 2"/>
          <p:cNvSpPr>
            <a:spLocks noGrp="1"/>
          </p:cNvSpPr>
          <p:nvPr>
            <p:ph type="body" idx="1"/>
          </p:nvPr>
        </p:nvSpPr>
        <p:spPr/>
        <p:txBody>
          <a:bodyPr/>
          <a:lstStyle/>
          <a:p>
            <a:r>
              <a:rPr lang="vi-VN" dirty="0">
                <a:latin typeface="VNI-Avo" pitchFamily="2" charset="0"/>
              </a:rPr>
              <a:t>tranh </a:t>
            </a:r>
            <a:r>
              <a:rPr lang="vi-VN" dirty="0" err="1">
                <a:latin typeface="VNI-Avo" pitchFamily="2" charset="0"/>
              </a:rPr>
              <a:t>chủ</a:t>
            </a:r>
            <a:r>
              <a:rPr lang="vi-VN" dirty="0">
                <a:latin typeface="VNI-Avo" pitchFamily="2" charset="0"/>
              </a:rPr>
              <a:t> </a:t>
            </a:r>
            <a:r>
              <a:rPr lang="vi-VN" dirty="0" err="1">
                <a:latin typeface="VNI-Avo" pitchFamily="2" charset="0"/>
              </a:rPr>
              <a:t>đề</a:t>
            </a:r>
            <a:r>
              <a:rPr lang="vi-VN" dirty="0">
                <a:latin typeface="VNI-Avo" pitchFamily="2" charset="0"/>
              </a:rPr>
              <a:t> – </a:t>
            </a:r>
            <a:r>
              <a:rPr lang="vi-VN" dirty="0" err="1">
                <a:latin typeface="VNI-Avo" pitchFamily="2" charset="0"/>
              </a:rPr>
              <a:t>Hs</a:t>
            </a:r>
            <a:r>
              <a:rPr lang="vi-VN" dirty="0">
                <a:latin typeface="VNI-Avo" pitchFamily="2" charset="0"/>
              </a:rPr>
              <a:t> </a:t>
            </a:r>
            <a:r>
              <a:rPr lang="vi-VN" dirty="0" err="1">
                <a:latin typeface="VNI-Avo" pitchFamily="2" charset="0"/>
              </a:rPr>
              <a:t>nói</a:t>
            </a:r>
            <a:r>
              <a:rPr lang="vi-VN" dirty="0">
                <a:latin typeface="VNI-Avo" pitchFamily="2" charset="0"/>
              </a:rPr>
              <a:t> </a:t>
            </a:r>
            <a:r>
              <a:rPr lang="vi-VN" dirty="0" err="1">
                <a:latin typeface="VNI-Avo" pitchFamily="2" charset="0"/>
              </a:rPr>
              <a:t>tiếng</a:t>
            </a:r>
            <a:r>
              <a:rPr lang="vi-VN" dirty="0">
                <a:latin typeface="VNI-Avo" pitchFamily="2" charset="0"/>
              </a:rPr>
              <a:t> </a:t>
            </a:r>
            <a:r>
              <a:rPr lang="vi-VN" dirty="0" err="1">
                <a:latin typeface="VNI-Avo" pitchFamily="2" charset="0"/>
              </a:rPr>
              <a:t>chứa</a:t>
            </a:r>
            <a:r>
              <a:rPr lang="vi-VN" dirty="0">
                <a:latin typeface="VNI-Avo" pitchFamily="2" charset="0"/>
              </a:rPr>
              <a:t> âm </a:t>
            </a:r>
            <a:r>
              <a:rPr lang="vi-VN" dirty="0" err="1">
                <a:latin typeface="VNI-Avo" pitchFamily="2" charset="0"/>
              </a:rPr>
              <a:t>chữ</a:t>
            </a:r>
            <a:r>
              <a:rPr lang="vi-VN" dirty="0">
                <a:latin typeface="VNI-Avo" pitchFamily="2" charset="0"/>
              </a:rPr>
              <a:t> </a:t>
            </a:r>
            <a:r>
              <a:rPr lang="vi-VN" dirty="0" err="1">
                <a:latin typeface="VNI-Avo" pitchFamily="2" charset="0"/>
              </a:rPr>
              <a:t>cần</a:t>
            </a:r>
            <a:r>
              <a:rPr lang="vi-VN" dirty="0">
                <a:latin typeface="VNI-Avo" pitchFamily="2" charset="0"/>
              </a:rPr>
              <a:t> </a:t>
            </a:r>
            <a:r>
              <a:rPr lang="vi-VN" dirty="0" err="1">
                <a:latin typeface="VNI-Avo" pitchFamily="2" charset="0"/>
              </a:rPr>
              <a:t>học</a:t>
            </a:r>
            <a:r>
              <a:rPr lang="vi-VN" dirty="0">
                <a:latin typeface="VNI-Avo" pitchFamily="2" charset="0"/>
              </a:rPr>
              <a:t>– </a:t>
            </a:r>
            <a:r>
              <a:rPr lang="vi-VN" dirty="0" err="1">
                <a:latin typeface="VNI-Avo" pitchFamily="2" charset="0"/>
              </a:rPr>
              <a:t>gv</a:t>
            </a:r>
            <a:r>
              <a:rPr lang="vi-VN" dirty="0">
                <a:latin typeface="VNI-Avo" pitchFamily="2" charset="0"/>
              </a:rPr>
              <a:t> ghi </a:t>
            </a:r>
            <a:r>
              <a:rPr lang="vi-VN" dirty="0" err="1">
                <a:latin typeface="VNI-Avo" pitchFamily="2" charset="0"/>
              </a:rPr>
              <a:t>tiếng</a:t>
            </a:r>
            <a:r>
              <a:rPr lang="vi-VN" dirty="0">
                <a:latin typeface="VNI-Avo" pitchFamily="2" charset="0"/>
              </a:rPr>
              <a:t> </a:t>
            </a:r>
            <a:r>
              <a:rPr lang="vi-VN" dirty="0" err="1">
                <a:latin typeface="VNI-Avo" pitchFamily="2" charset="0"/>
              </a:rPr>
              <a:t>chứa</a:t>
            </a:r>
            <a:r>
              <a:rPr lang="vi-VN" dirty="0">
                <a:latin typeface="VNI-Avo" pitchFamily="2" charset="0"/>
              </a:rPr>
              <a:t> âm </a:t>
            </a:r>
            <a:r>
              <a:rPr lang="vi-VN" dirty="0" err="1">
                <a:latin typeface="VNI-Avo" pitchFamily="2" charset="0"/>
              </a:rPr>
              <a:t>chữ</a:t>
            </a:r>
            <a:r>
              <a:rPr lang="vi-VN" dirty="0">
                <a:latin typeface="VNI-Avo" pitchFamily="2" charset="0"/>
              </a:rPr>
              <a:t> </a:t>
            </a:r>
            <a:r>
              <a:rPr lang="vi-VN" dirty="0" err="1">
                <a:latin typeface="VNI-Avo" pitchFamily="2" charset="0"/>
              </a:rPr>
              <a:t>cần</a:t>
            </a:r>
            <a:r>
              <a:rPr lang="vi-VN" dirty="0">
                <a:latin typeface="VNI-Avo" pitchFamily="2" charset="0"/>
              </a:rPr>
              <a:t> </a:t>
            </a:r>
            <a:r>
              <a:rPr lang="vi-VN" dirty="0" err="1">
                <a:latin typeface="VNI-Avo" pitchFamily="2" charset="0"/>
              </a:rPr>
              <a:t>học</a:t>
            </a:r>
            <a:endParaRPr lang="en-US" dirty="0">
              <a:latin typeface="VNI-Avo" pitchFamily="2" charset="0"/>
            </a:endParaRPr>
          </a:p>
        </p:txBody>
      </p:sp>
      <p:sp>
        <p:nvSpPr>
          <p:cNvPr id="4" name="Chỗ dành sẵn cho Số hiệu Bản chiếu 3"/>
          <p:cNvSpPr>
            <a:spLocks noGrp="1"/>
          </p:cNvSpPr>
          <p:nvPr>
            <p:ph type="sldNum" sz="quarter" idx="5"/>
          </p:nvPr>
        </p:nvSpPr>
        <p:spPr/>
        <p:txBody>
          <a:bodyPr/>
          <a:lstStyle/>
          <a:p>
            <a:fld id="{731FEA0F-8F39-48BF-B096-DA2053AE7B6E}" type="slidenum">
              <a:rPr lang="en-US" smtClean="0"/>
              <a:t>2</a:t>
            </a:fld>
            <a:endParaRPr lang="en-US"/>
          </a:p>
        </p:txBody>
      </p:sp>
    </p:spTree>
    <p:extLst>
      <p:ext uri="{BB962C8B-B14F-4D97-AF65-F5344CB8AC3E}">
        <p14:creationId xmlns:p14="http://schemas.microsoft.com/office/powerpoint/2010/main" val="1507238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735013" y="1173163"/>
            <a:ext cx="5632450" cy="3168650"/>
          </a:xfrm>
        </p:spPr>
      </p:sp>
      <p:sp>
        <p:nvSpPr>
          <p:cNvPr id="3" name="Chỗ dành sẵn cho Ghi chú 2"/>
          <p:cNvSpPr>
            <a:spLocks noGrp="1"/>
          </p:cNvSpPr>
          <p:nvPr>
            <p:ph type="body" idx="1"/>
          </p:nvPr>
        </p:nvSpPr>
        <p:spPr/>
        <p:txBody>
          <a:bodyPr/>
          <a:lstStyle/>
          <a:p>
            <a:r>
              <a:rPr lang="vi-VN" dirty="0">
                <a:latin typeface="VNI-Avo" pitchFamily="2" charset="0"/>
              </a:rPr>
              <a:t>tranh </a:t>
            </a:r>
            <a:r>
              <a:rPr lang="vi-VN" dirty="0" err="1">
                <a:latin typeface="VNI-Avo" pitchFamily="2" charset="0"/>
              </a:rPr>
              <a:t>chủ</a:t>
            </a:r>
            <a:r>
              <a:rPr lang="vi-VN" dirty="0">
                <a:latin typeface="VNI-Avo" pitchFamily="2" charset="0"/>
              </a:rPr>
              <a:t> </a:t>
            </a:r>
            <a:r>
              <a:rPr lang="vi-VN" dirty="0" err="1">
                <a:latin typeface="VNI-Avo" pitchFamily="2" charset="0"/>
              </a:rPr>
              <a:t>đề</a:t>
            </a:r>
            <a:r>
              <a:rPr lang="vi-VN" dirty="0">
                <a:latin typeface="VNI-Avo" pitchFamily="2" charset="0"/>
              </a:rPr>
              <a:t> – </a:t>
            </a:r>
            <a:r>
              <a:rPr lang="vi-VN" dirty="0" err="1">
                <a:latin typeface="VNI-Avo" pitchFamily="2" charset="0"/>
              </a:rPr>
              <a:t>Hs</a:t>
            </a:r>
            <a:r>
              <a:rPr lang="vi-VN" dirty="0">
                <a:latin typeface="VNI-Avo" pitchFamily="2" charset="0"/>
              </a:rPr>
              <a:t> </a:t>
            </a:r>
            <a:r>
              <a:rPr lang="vi-VN" dirty="0" err="1">
                <a:latin typeface="VNI-Avo" pitchFamily="2" charset="0"/>
              </a:rPr>
              <a:t>nói</a:t>
            </a:r>
            <a:r>
              <a:rPr lang="vi-VN" dirty="0">
                <a:latin typeface="VNI-Avo" pitchFamily="2" charset="0"/>
              </a:rPr>
              <a:t> </a:t>
            </a:r>
            <a:r>
              <a:rPr lang="vi-VN" dirty="0" err="1">
                <a:latin typeface="VNI-Avo" pitchFamily="2" charset="0"/>
              </a:rPr>
              <a:t>tiếng</a:t>
            </a:r>
            <a:r>
              <a:rPr lang="vi-VN" dirty="0">
                <a:latin typeface="VNI-Avo" pitchFamily="2" charset="0"/>
              </a:rPr>
              <a:t> </a:t>
            </a:r>
            <a:r>
              <a:rPr lang="vi-VN" dirty="0" err="1">
                <a:latin typeface="VNI-Avo" pitchFamily="2" charset="0"/>
              </a:rPr>
              <a:t>chứa</a:t>
            </a:r>
            <a:r>
              <a:rPr lang="vi-VN" dirty="0">
                <a:latin typeface="VNI-Avo" pitchFamily="2" charset="0"/>
              </a:rPr>
              <a:t> âm </a:t>
            </a:r>
            <a:r>
              <a:rPr lang="vi-VN" dirty="0" err="1">
                <a:latin typeface="VNI-Avo" pitchFamily="2" charset="0"/>
              </a:rPr>
              <a:t>chữ</a:t>
            </a:r>
            <a:r>
              <a:rPr lang="vi-VN" dirty="0">
                <a:latin typeface="VNI-Avo" pitchFamily="2" charset="0"/>
              </a:rPr>
              <a:t> </a:t>
            </a:r>
            <a:r>
              <a:rPr lang="vi-VN" dirty="0" err="1">
                <a:latin typeface="VNI-Avo" pitchFamily="2" charset="0"/>
              </a:rPr>
              <a:t>cần</a:t>
            </a:r>
            <a:r>
              <a:rPr lang="vi-VN" dirty="0">
                <a:latin typeface="VNI-Avo" pitchFamily="2" charset="0"/>
              </a:rPr>
              <a:t> </a:t>
            </a:r>
            <a:r>
              <a:rPr lang="vi-VN" dirty="0" err="1">
                <a:latin typeface="VNI-Avo" pitchFamily="2" charset="0"/>
              </a:rPr>
              <a:t>học</a:t>
            </a:r>
            <a:r>
              <a:rPr lang="vi-VN" dirty="0">
                <a:latin typeface="VNI-Avo" pitchFamily="2" charset="0"/>
              </a:rPr>
              <a:t>– </a:t>
            </a:r>
            <a:r>
              <a:rPr lang="vi-VN" dirty="0" err="1">
                <a:latin typeface="VNI-Avo" pitchFamily="2" charset="0"/>
              </a:rPr>
              <a:t>gv</a:t>
            </a:r>
            <a:r>
              <a:rPr lang="vi-VN" dirty="0">
                <a:latin typeface="VNI-Avo" pitchFamily="2" charset="0"/>
              </a:rPr>
              <a:t> ghi </a:t>
            </a:r>
            <a:r>
              <a:rPr lang="vi-VN" dirty="0" err="1">
                <a:latin typeface="VNI-Avo" pitchFamily="2" charset="0"/>
              </a:rPr>
              <a:t>tiếng</a:t>
            </a:r>
            <a:r>
              <a:rPr lang="vi-VN" dirty="0">
                <a:latin typeface="VNI-Avo" pitchFamily="2" charset="0"/>
              </a:rPr>
              <a:t> </a:t>
            </a:r>
            <a:r>
              <a:rPr lang="vi-VN" dirty="0" err="1">
                <a:latin typeface="VNI-Avo" pitchFamily="2" charset="0"/>
              </a:rPr>
              <a:t>chứa</a:t>
            </a:r>
            <a:r>
              <a:rPr lang="vi-VN" dirty="0">
                <a:latin typeface="VNI-Avo" pitchFamily="2" charset="0"/>
              </a:rPr>
              <a:t> âm </a:t>
            </a:r>
            <a:r>
              <a:rPr lang="vi-VN" dirty="0" err="1">
                <a:latin typeface="VNI-Avo" pitchFamily="2" charset="0"/>
              </a:rPr>
              <a:t>chữ</a:t>
            </a:r>
            <a:r>
              <a:rPr lang="vi-VN" dirty="0">
                <a:latin typeface="VNI-Avo" pitchFamily="2" charset="0"/>
              </a:rPr>
              <a:t> </a:t>
            </a:r>
            <a:r>
              <a:rPr lang="vi-VN" dirty="0" err="1">
                <a:latin typeface="VNI-Avo" pitchFamily="2" charset="0"/>
              </a:rPr>
              <a:t>cần</a:t>
            </a:r>
            <a:r>
              <a:rPr lang="vi-VN" dirty="0">
                <a:latin typeface="VNI-Avo" pitchFamily="2" charset="0"/>
              </a:rPr>
              <a:t> </a:t>
            </a:r>
            <a:r>
              <a:rPr lang="vi-VN" dirty="0" err="1">
                <a:latin typeface="VNI-Avo" pitchFamily="2" charset="0"/>
              </a:rPr>
              <a:t>học</a:t>
            </a:r>
            <a:endParaRPr lang="en-US" dirty="0">
              <a:latin typeface="VNI-Avo" pitchFamily="2" charset="0"/>
            </a:endParaRPr>
          </a:p>
        </p:txBody>
      </p:sp>
      <p:sp>
        <p:nvSpPr>
          <p:cNvPr id="4" name="Chỗ dành sẵn cho Số hiệu Bản chiếu 3"/>
          <p:cNvSpPr>
            <a:spLocks noGrp="1"/>
          </p:cNvSpPr>
          <p:nvPr>
            <p:ph type="sldNum" sz="quarter" idx="5"/>
          </p:nvPr>
        </p:nvSpPr>
        <p:spPr/>
        <p:txBody>
          <a:bodyPr/>
          <a:lstStyle/>
          <a:p>
            <a:fld id="{731FEA0F-8F39-48BF-B096-DA2053AE7B6E}" type="slidenum">
              <a:rPr lang="en-US" smtClean="0"/>
              <a:t>4</a:t>
            </a:fld>
            <a:endParaRPr lang="en-US"/>
          </a:p>
        </p:txBody>
      </p:sp>
    </p:spTree>
    <p:extLst>
      <p:ext uri="{BB962C8B-B14F-4D97-AF65-F5344CB8AC3E}">
        <p14:creationId xmlns:p14="http://schemas.microsoft.com/office/powerpoint/2010/main" val="2849727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735013" y="1173163"/>
            <a:ext cx="5632450" cy="3168650"/>
          </a:xfrm>
        </p:spPr>
      </p:sp>
      <p:sp>
        <p:nvSpPr>
          <p:cNvPr id="3" name="Chỗ dành sẵn cho Ghi chú 2"/>
          <p:cNvSpPr>
            <a:spLocks noGrp="1"/>
          </p:cNvSpPr>
          <p:nvPr>
            <p:ph type="body" idx="1"/>
          </p:nvPr>
        </p:nvSpPr>
        <p:spPr/>
        <p:txBody>
          <a:bodyPr/>
          <a:lstStyle/>
          <a:p>
            <a:r>
              <a:rPr lang="vi-VN" dirty="0">
                <a:latin typeface="VNI-Avo" pitchFamily="2" charset="0"/>
              </a:rPr>
              <a:t>Gioi thiêu bai moi</a:t>
            </a:r>
            <a:endParaRPr lang="en-US" dirty="0">
              <a:latin typeface="VNI-Avo" pitchFamily="2" charset="0"/>
            </a:endParaRPr>
          </a:p>
        </p:txBody>
      </p:sp>
      <p:sp>
        <p:nvSpPr>
          <p:cNvPr id="4" name="Chỗ dành sẵn cho Số hiệu Bản chiếu 3"/>
          <p:cNvSpPr>
            <a:spLocks noGrp="1"/>
          </p:cNvSpPr>
          <p:nvPr>
            <p:ph type="sldNum" sz="quarter" idx="5"/>
          </p:nvPr>
        </p:nvSpPr>
        <p:spPr/>
        <p:txBody>
          <a:bodyPr/>
          <a:lstStyle/>
          <a:p>
            <a:fld id="{731FEA0F-8F39-48BF-B096-DA2053AE7B6E}" type="slidenum">
              <a:rPr lang="en-US" smtClean="0"/>
              <a:t>5</a:t>
            </a:fld>
            <a:endParaRPr lang="en-US"/>
          </a:p>
        </p:txBody>
      </p:sp>
    </p:spTree>
    <p:extLst>
      <p:ext uri="{BB962C8B-B14F-4D97-AF65-F5344CB8AC3E}">
        <p14:creationId xmlns:p14="http://schemas.microsoft.com/office/powerpoint/2010/main" val="333006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735013" y="1173163"/>
            <a:ext cx="5632450" cy="3168650"/>
          </a:xfrm>
        </p:spPr>
      </p:sp>
      <p:sp>
        <p:nvSpPr>
          <p:cNvPr id="3" name="Chỗ dành sẵn cho Ghi chú 2"/>
          <p:cNvSpPr>
            <a:spLocks noGrp="1"/>
          </p:cNvSpPr>
          <p:nvPr>
            <p:ph type="body" idx="1"/>
          </p:nvPr>
        </p:nvSpPr>
        <p:spPr/>
        <p:txBody>
          <a:bodyPr/>
          <a:lstStyle/>
          <a:p>
            <a:r>
              <a:rPr lang="vi-VN" dirty="0" err="1"/>
              <a:t>Hướng</a:t>
            </a:r>
            <a:r>
              <a:rPr lang="vi-VN" dirty="0"/>
              <a:t> </a:t>
            </a:r>
            <a:r>
              <a:rPr lang="vi-VN" dirty="0" err="1"/>
              <a:t>dẫn</a:t>
            </a:r>
            <a:r>
              <a:rPr lang="vi-VN" dirty="0"/>
              <a:t> </a:t>
            </a:r>
            <a:r>
              <a:rPr lang="vi-VN" dirty="0" err="1"/>
              <a:t>hs</a:t>
            </a:r>
            <a:r>
              <a:rPr lang="vi-VN" dirty="0"/>
              <a:t> </a:t>
            </a:r>
            <a:r>
              <a:rPr lang="vi-VN" dirty="0" err="1"/>
              <a:t>viết</a:t>
            </a:r>
            <a:r>
              <a:rPr lang="vi-VN" dirty="0"/>
              <a:t> </a:t>
            </a:r>
            <a:r>
              <a:rPr lang="vi-VN" dirty="0" err="1"/>
              <a:t>bảng</a:t>
            </a:r>
            <a:r>
              <a:rPr lang="vi-VN" dirty="0"/>
              <a:t> con e,  ê, </a:t>
            </a:r>
            <a:r>
              <a:rPr lang="vi-VN" dirty="0" err="1"/>
              <a:t>số</a:t>
            </a:r>
            <a:r>
              <a:rPr lang="vi-VN" dirty="0"/>
              <a:t> 9 </a:t>
            </a:r>
          </a:p>
        </p:txBody>
      </p:sp>
      <p:sp>
        <p:nvSpPr>
          <p:cNvPr id="4" name="Chỗ dành sẵn cho Số hiệu Bản chiếu 3"/>
          <p:cNvSpPr>
            <a:spLocks noGrp="1"/>
          </p:cNvSpPr>
          <p:nvPr>
            <p:ph type="sldNum" sz="quarter" idx="5"/>
          </p:nvPr>
        </p:nvSpPr>
        <p:spPr/>
        <p:txBody>
          <a:bodyPr/>
          <a:lstStyle/>
          <a:p>
            <a:fld id="{731FEA0F-8F39-48BF-B096-DA2053AE7B6E}" type="slidenum">
              <a:rPr lang="en-US" smtClean="0"/>
              <a:t>13</a:t>
            </a:fld>
            <a:endParaRPr lang="en-US"/>
          </a:p>
        </p:txBody>
      </p:sp>
    </p:spTree>
    <p:extLst>
      <p:ext uri="{BB962C8B-B14F-4D97-AF65-F5344CB8AC3E}">
        <p14:creationId xmlns:p14="http://schemas.microsoft.com/office/powerpoint/2010/main" val="515385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735013" y="1173163"/>
            <a:ext cx="5632450" cy="3168650"/>
          </a:xfrm>
        </p:spPr>
      </p:sp>
      <p:sp>
        <p:nvSpPr>
          <p:cNvPr id="3" name="Chỗ dành sẵn cho Ghi chú 2"/>
          <p:cNvSpPr>
            <a:spLocks noGrp="1"/>
          </p:cNvSpPr>
          <p:nvPr>
            <p:ph type="body" idx="1"/>
          </p:nvPr>
        </p:nvSpPr>
        <p:spPr/>
        <p:txBody>
          <a:bodyPr/>
          <a:lstStyle/>
          <a:p>
            <a:r>
              <a:rPr lang="vi-VN" dirty="0" err="1"/>
              <a:t>Viết</a:t>
            </a:r>
            <a:r>
              <a:rPr lang="vi-VN" dirty="0"/>
              <a:t> </a:t>
            </a:r>
            <a:r>
              <a:rPr lang="vi-VN" dirty="0" err="1"/>
              <a:t>vở</a:t>
            </a:r>
            <a:r>
              <a:rPr lang="vi-VN" dirty="0"/>
              <a:t> </a:t>
            </a:r>
            <a:endParaRPr lang="en-US" dirty="0"/>
          </a:p>
        </p:txBody>
      </p:sp>
      <p:sp>
        <p:nvSpPr>
          <p:cNvPr id="4" name="Chỗ dành sẵn cho Số hiệu Bản chiếu 3"/>
          <p:cNvSpPr>
            <a:spLocks noGrp="1"/>
          </p:cNvSpPr>
          <p:nvPr>
            <p:ph type="sldNum" sz="quarter" idx="5"/>
          </p:nvPr>
        </p:nvSpPr>
        <p:spPr/>
        <p:txBody>
          <a:bodyPr/>
          <a:lstStyle/>
          <a:p>
            <a:fld id="{731FEA0F-8F39-48BF-B096-DA2053AE7B6E}" type="slidenum">
              <a:rPr lang="en-US" smtClean="0"/>
              <a:t>14</a:t>
            </a:fld>
            <a:endParaRPr lang="en-US"/>
          </a:p>
        </p:txBody>
      </p:sp>
    </p:spTree>
    <p:extLst>
      <p:ext uri="{BB962C8B-B14F-4D97-AF65-F5344CB8AC3E}">
        <p14:creationId xmlns:p14="http://schemas.microsoft.com/office/powerpoint/2010/main" val="705024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a:xfrm>
            <a:off x="735013" y="1173163"/>
            <a:ext cx="5632450" cy="3168650"/>
          </a:xfrm>
        </p:spPr>
      </p:sp>
      <p:sp>
        <p:nvSpPr>
          <p:cNvPr id="3" name="Chỗ dành sẵn cho Ghi chú 2"/>
          <p:cNvSpPr>
            <a:spLocks noGrp="1"/>
          </p:cNvSpPr>
          <p:nvPr>
            <p:ph type="body" idx="1"/>
          </p:nvPr>
        </p:nvSpPr>
        <p:spPr/>
        <p:txBody>
          <a:bodyPr/>
          <a:lstStyle/>
          <a:p>
            <a:r>
              <a:rPr lang="vi-VN" dirty="0" err="1"/>
              <a:t>Viết</a:t>
            </a:r>
            <a:r>
              <a:rPr lang="vi-VN" dirty="0"/>
              <a:t> </a:t>
            </a:r>
            <a:r>
              <a:rPr lang="vi-VN" dirty="0" err="1"/>
              <a:t>vở</a:t>
            </a:r>
            <a:r>
              <a:rPr lang="vi-VN" dirty="0"/>
              <a:t> </a:t>
            </a:r>
            <a:endParaRPr lang="en-US" dirty="0"/>
          </a:p>
        </p:txBody>
      </p:sp>
      <p:sp>
        <p:nvSpPr>
          <p:cNvPr id="4" name="Chỗ dành sẵn cho Số hiệu Bản chiếu 3"/>
          <p:cNvSpPr>
            <a:spLocks noGrp="1"/>
          </p:cNvSpPr>
          <p:nvPr>
            <p:ph type="sldNum" sz="quarter" idx="5"/>
          </p:nvPr>
        </p:nvSpPr>
        <p:spPr/>
        <p:txBody>
          <a:bodyPr/>
          <a:lstStyle/>
          <a:p>
            <a:fld id="{731FEA0F-8F39-48BF-B096-DA2053AE7B6E}" type="slidenum">
              <a:rPr lang="en-US" smtClean="0"/>
              <a:t>16</a:t>
            </a:fld>
            <a:endParaRPr lang="en-US"/>
          </a:p>
        </p:txBody>
      </p:sp>
    </p:spTree>
    <p:extLst>
      <p:ext uri="{BB962C8B-B14F-4D97-AF65-F5344CB8AC3E}">
        <p14:creationId xmlns:p14="http://schemas.microsoft.com/office/powerpoint/2010/main" val="3147904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79BECB0-4446-4CBB-84D4-2800C492621C}" type="datetimeFigureOut">
              <a:rPr lang="en-US" smtClean="0"/>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F323B-F0EC-4039-905E-871AB17E73D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9BECB0-4446-4CBB-84D4-2800C492621C}" type="datetimeFigureOut">
              <a:rPr lang="en-US" smtClean="0"/>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F323B-F0EC-4039-905E-871AB17E73D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9BECB0-4446-4CBB-84D4-2800C492621C}" type="datetimeFigureOut">
              <a:rPr lang="en-US" smtClean="0"/>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F323B-F0EC-4039-905E-871AB17E73D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9BECB0-4446-4CBB-84D4-2800C492621C}" type="datetimeFigureOut">
              <a:rPr lang="en-US" smtClean="0"/>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F323B-F0EC-4039-905E-871AB17E73D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9BECB0-4446-4CBB-84D4-2800C492621C}" type="datetimeFigureOut">
              <a:rPr lang="en-US" smtClean="0"/>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7F323B-F0EC-4039-905E-871AB17E73D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9BECB0-4446-4CBB-84D4-2800C492621C}" type="datetimeFigureOut">
              <a:rPr lang="en-US" smtClean="0"/>
              <a:t>8/30/2020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7F323B-F0EC-4039-905E-871AB17E73D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9BECB0-4446-4CBB-84D4-2800C492621C}" type="datetimeFigureOut">
              <a:rPr lang="en-US" smtClean="0"/>
              <a:t>8/30/2020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7F323B-F0EC-4039-905E-871AB17E73D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9BECB0-4446-4CBB-84D4-2800C492621C}" type="datetimeFigureOut">
              <a:rPr lang="en-US" smtClean="0"/>
              <a:t>8/30/2020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7F323B-F0EC-4039-905E-871AB17E73D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9BECB0-4446-4CBB-84D4-2800C492621C}" type="datetimeFigureOut">
              <a:rPr lang="en-US" smtClean="0"/>
              <a:t>8/30/2020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7F323B-F0EC-4039-905E-871AB17E73D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9BECB0-4446-4CBB-84D4-2800C492621C}" type="datetimeFigureOut">
              <a:rPr lang="en-US" smtClean="0"/>
              <a:t>8/30/2020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7F323B-F0EC-4039-905E-871AB17E73D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9BECB0-4446-4CBB-84D4-2800C492621C}" type="datetimeFigureOut">
              <a:rPr lang="en-US" smtClean="0"/>
              <a:t>8/30/2020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7F323B-F0EC-4039-905E-871AB17E73D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9BECB0-4446-4CBB-84D4-2800C492621C}" type="datetimeFigureOut">
              <a:rPr lang="en-US" smtClean="0"/>
              <a:t>8/30/2020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7F323B-F0EC-4039-905E-871AB17E73D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4.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graphicFrame>
        <p:nvGraphicFramePr>
          <p:cNvPr id="5" name="Table 4"/>
          <p:cNvGraphicFramePr>
            <a:graphicFrameLocks noGrp="1"/>
          </p:cNvGraphicFramePr>
          <p:nvPr/>
        </p:nvGraphicFramePr>
        <p:xfrm>
          <a:off x="4189429" y="676303"/>
          <a:ext cx="4516224" cy="457200"/>
        </p:xfrm>
        <a:graphic>
          <a:graphicData uri="http://schemas.openxmlformats.org/drawingml/2006/table">
            <a:tbl>
              <a:tblPr/>
              <a:tblGrid>
                <a:gridCol w="4516224"/>
              </a:tblGrid>
              <a:tr h="0">
                <a:tc>
                  <a:txBody>
                    <a:bodyPr/>
                    <a:lstStyle/>
                    <a:p>
                      <a:r>
                        <a:rPr lang="en-US" sz="2400" dirty="0">
                          <a:solidFill>
                            <a:srgbClr val="0000FF"/>
                          </a:solidFill>
                          <a:effectLst/>
                          <a:latin typeface="VNI-Avo" pitchFamily="2" charset="0"/>
                        </a:rPr>
                        <a:t>UÛY BAN NHAÂN DAÂN QUAÄN 4</a:t>
                      </a:r>
                      <a:endParaRPr lang="en-US" sz="2400" dirty="0">
                        <a:effectLst/>
                      </a:endParaRPr>
                    </a:p>
                  </a:txBody>
                  <a:tcPr anchor="ctr">
                    <a:lnL>
                      <a:noFill/>
                    </a:lnL>
                    <a:lnR>
                      <a:noFill/>
                    </a:lnR>
                    <a:lnT>
                      <a:noFill/>
                    </a:lnT>
                    <a:lnB>
                      <a:noFill/>
                    </a:lnB>
                  </a:tcPr>
                </a:tc>
              </a:tr>
            </a:tbl>
          </a:graphicData>
        </a:graphic>
      </p:graphicFrame>
      <p:graphicFrame>
        <p:nvGraphicFramePr>
          <p:cNvPr id="6" name="Table 5"/>
          <p:cNvGraphicFramePr>
            <a:graphicFrameLocks noGrp="1"/>
          </p:cNvGraphicFramePr>
          <p:nvPr/>
        </p:nvGraphicFramePr>
        <p:xfrm>
          <a:off x="2893244" y="1133503"/>
          <a:ext cx="7108595" cy="518160"/>
        </p:xfrm>
        <a:graphic>
          <a:graphicData uri="http://schemas.openxmlformats.org/drawingml/2006/table">
            <a:tbl>
              <a:tblPr/>
              <a:tblGrid>
                <a:gridCol w="7108595"/>
              </a:tblGrid>
              <a:tr h="0">
                <a:tc>
                  <a:txBody>
                    <a:bodyPr/>
                    <a:lstStyle/>
                    <a:p>
                      <a:r>
                        <a:rPr lang="en-US" sz="2800" b="1" dirty="0">
                          <a:solidFill>
                            <a:srgbClr val="0000FF"/>
                          </a:solidFill>
                          <a:effectLst/>
                          <a:latin typeface="VNI-Avo" pitchFamily="2" charset="0"/>
                        </a:rPr>
                        <a:t>TRÖÔØNG TIEÅU HOÏC NGUYEÃN VAÊN TROÃI</a:t>
                      </a:r>
                      <a:endParaRPr lang="en-US" sz="2800" dirty="0">
                        <a:effectLst/>
                      </a:endParaRPr>
                    </a:p>
                  </a:txBody>
                  <a:tcPr anchor="ctr">
                    <a:lnL>
                      <a:noFill/>
                    </a:lnL>
                    <a:lnR>
                      <a:noFill/>
                    </a:lnR>
                    <a:lnT>
                      <a:noFill/>
                    </a:lnT>
                    <a:lnB>
                      <a:noFill/>
                    </a:lnB>
                  </a:tcPr>
                </a:tc>
              </a:tr>
            </a:tbl>
          </a:graphicData>
        </a:graphic>
      </p:graphicFrame>
      <p:graphicFrame>
        <p:nvGraphicFramePr>
          <p:cNvPr id="9" name="Table 8"/>
          <p:cNvGraphicFramePr>
            <a:graphicFrameLocks noGrp="1"/>
          </p:cNvGraphicFramePr>
          <p:nvPr/>
        </p:nvGraphicFramePr>
        <p:xfrm>
          <a:off x="838200" y="2233872"/>
          <a:ext cx="10515600" cy="2286000"/>
        </p:xfrm>
        <a:graphic>
          <a:graphicData uri="http://schemas.openxmlformats.org/drawingml/2006/table">
            <a:tbl>
              <a:tblPr/>
              <a:tblGrid>
                <a:gridCol w="10515600"/>
              </a:tblGrid>
              <a:tr h="0">
                <a:tc>
                  <a:txBody>
                    <a:bodyPr/>
                    <a:lstStyle/>
                    <a:p>
                      <a:pPr algn="ctr">
                        <a:lnSpc>
                          <a:spcPct val="100000"/>
                        </a:lnSpc>
                        <a:spcBef>
                          <a:spcPts val="600"/>
                        </a:spcBef>
                        <a:spcAft>
                          <a:spcPts val="600"/>
                        </a:spcAft>
                      </a:pPr>
                      <a:r>
                        <a:rPr lang="en-US" sz="4400" b="1" dirty="0" err="1">
                          <a:solidFill>
                            <a:srgbClr val="760096"/>
                          </a:solidFill>
                          <a:effectLst/>
                          <a:latin typeface="VNI-Avo" pitchFamily="2" charset="0"/>
                        </a:rPr>
                        <a:t>Hoïc</a:t>
                      </a:r>
                      <a:r>
                        <a:rPr lang="en-US" sz="4400" b="1" dirty="0">
                          <a:solidFill>
                            <a:srgbClr val="760096"/>
                          </a:solidFill>
                          <a:effectLst/>
                          <a:latin typeface="VNI-Avo" pitchFamily="2" charset="0"/>
                        </a:rPr>
                        <a:t> </a:t>
                      </a:r>
                      <a:r>
                        <a:rPr lang="en-US" sz="4400" b="1" dirty="0" err="1">
                          <a:solidFill>
                            <a:srgbClr val="760096"/>
                          </a:solidFill>
                          <a:effectLst/>
                          <a:latin typeface="VNI-Avo" pitchFamily="2" charset="0"/>
                        </a:rPr>
                        <a:t>vaàn</a:t>
                      </a:r>
                      <a:endParaRPr lang="en-US" sz="4400" b="0" dirty="0">
                        <a:solidFill>
                          <a:schemeClr val="tx1"/>
                        </a:solidFill>
                        <a:effectLst/>
                        <a:latin typeface="+mn-lt"/>
                      </a:endParaRPr>
                    </a:p>
                    <a:p>
                      <a:pPr algn="ctr">
                        <a:lnSpc>
                          <a:spcPct val="100000"/>
                        </a:lnSpc>
                        <a:spcBef>
                          <a:spcPts val="600"/>
                        </a:spcBef>
                        <a:spcAft>
                          <a:spcPts val="600"/>
                        </a:spcAft>
                      </a:pPr>
                      <a:r>
                        <a:rPr lang="en-SG" altLang="en-US" sz="9000" b="1" dirty="0" err="1">
                          <a:solidFill>
                            <a:srgbClr val="FF0000"/>
                          </a:solidFill>
                          <a:effectLst/>
                          <a:latin typeface="VNI-Avo" pitchFamily="2" charset="0"/>
                        </a:rPr>
                        <a:t>ach - eâch - ich</a:t>
                      </a:r>
                    </a:p>
                  </a:txBody>
                  <a:tcPr anchor="ctr">
                    <a:lnL>
                      <a:noFill/>
                    </a:lnL>
                    <a:lnR>
                      <a:noFill/>
                    </a:lnR>
                    <a:lnT>
                      <a:noFill/>
                    </a:lnT>
                    <a:lnB>
                      <a:noFill/>
                    </a:lnB>
                  </a:tcPr>
                </a:tc>
              </a:tr>
            </a:tbl>
          </a:graphicData>
        </a:graphic>
      </p:graphicFrame>
      <p:cxnSp>
        <p:nvCxnSpPr>
          <p:cNvPr id="12" name="Straight Connector 11"/>
          <p:cNvCxnSpPr/>
          <p:nvPr/>
        </p:nvCxnSpPr>
        <p:spPr>
          <a:xfrm>
            <a:off x="5099900" y="1651663"/>
            <a:ext cx="267721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b="29005"/>
          <a:stretch>
            <a:fillRect/>
          </a:stretch>
        </p:blipFill>
        <p:spPr>
          <a:xfrm>
            <a:off x="0" y="0"/>
            <a:ext cx="12192000" cy="6858000"/>
          </a:xfrm>
          <a:prstGeom prst="rect">
            <a:avLst/>
          </a:prstGeom>
        </p:spPr>
      </p:pic>
      <p:sp>
        <p:nvSpPr>
          <p:cNvPr id="2" name="Title 1"/>
          <p:cNvSpPr>
            <a:spLocks noGrp="1"/>
          </p:cNvSpPr>
          <p:nvPr>
            <p:ph type="title"/>
          </p:nvPr>
        </p:nvSpPr>
        <p:spPr>
          <a:xfrm>
            <a:off x="9071610" y="4490085"/>
            <a:ext cx="2324100" cy="1325880"/>
          </a:xfrm>
        </p:spPr>
        <p:txBody>
          <a:bodyPr>
            <a:normAutofit/>
          </a:bodyPr>
          <a:lstStyle/>
          <a:p>
            <a:r>
              <a:rPr lang="en-SG" altLang="en-US" sz="5400" b="1" dirty="0">
                <a:latin typeface="VNI-Avo" pitchFamily="2" charset="0"/>
              </a:rPr>
              <a:t>tôø lòch</a:t>
            </a:r>
          </a:p>
        </p:txBody>
      </p:sp>
      <p:sp>
        <p:nvSpPr>
          <p:cNvPr id="8" name="Title 1"/>
          <p:cNvSpPr txBox="1"/>
          <p:nvPr/>
        </p:nvSpPr>
        <p:spPr>
          <a:xfrm>
            <a:off x="4330700" y="4312920"/>
            <a:ext cx="3529965" cy="168021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G" altLang="en-US" sz="5400" b="1" dirty="0" err="1">
                <a:latin typeface="VNI-Avo" pitchFamily="2" charset="0"/>
              </a:rPr>
              <a:t>troáng eách</a:t>
            </a:r>
            <a:endParaRPr lang="en-SG" altLang="en-US" sz="5400" b="1" dirty="0">
              <a:latin typeface="VNI-Avo" pitchFamily="2" charset="0"/>
            </a:endParaRPr>
          </a:p>
        </p:txBody>
      </p:sp>
      <p:sp>
        <p:nvSpPr>
          <p:cNvPr id="10" name="Title 1"/>
          <p:cNvSpPr txBox="1"/>
          <p:nvPr/>
        </p:nvSpPr>
        <p:spPr>
          <a:xfrm>
            <a:off x="214038" y="4206845"/>
            <a:ext cx="3263553" cy="16801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G" altLang="en-US" sz="5400" b="1" dirty="0">
                <a:latin typeface="VNI-Avo" pitchFamily="2" charset="0"/>
              </a:rPr>
              <a:t>bìa saùch</a:t>
            </a:r>
          </a:p>
        </p:txBody>
      </p:sp>
      <p:pic>
        <p:nvPicPr>
          <p:cNvPr id="14" name="Picture 13" descr="C:\Users\hp\Downloads\hình sách TV ( tuần 6 đến 12)\hình sách TV ( tuần 6 đến 12)\chủ đề 12\bài 4\bìa sách.pngbìa sách"/>
          <p:cNvPicPr>
            <a:picLocks noChangeAspect="1"/>
          </p:cNvPicPr>
          <p:nvPr/>
        </p:nvPicPr>
        <p:blipFill>
          <a:blip r:embed="rId4"/>
          <a:srcRect/>
          <a:stretch>
            <a:fillRect/>
          </a:stretch>
        </p:blipFill>
        <p:spPr>
          <a:xfrm>
            <a:off x="417830" y="1977708"/>
            <a:ext cx="2987040" cy="2133600"/>
          </a:xfrm>
          <a:prstGeom prst="rect">
            <a:avLst/>
          </a:prstGeom>
        </p:spPr>
      </p:pic>
      <p:pic>
        <p:nvPicPr>
          <p:cNvPr id="15" name="Picture 14" descr="C:\Users\hp\Downloads\hình sách TV ( tuần 6 đến 12)\hình sách TV ( tuần 6 đến 12)\chủ đề 12\bài 4\trống ếch.jpgtrống ếch"/>
          <p:cNvPicPr>
            <a:picLocks noChangeAspect="1"/>
          </p:cNvPicPr>
          <p:nvPr/>
        </p:nvPicPr>
        <p:blipFill>
          <a:blip r:embed="rId5"/>
          <a:srcRect/>
          <a:stretch>
            <a:fillRect/>
          </a:stretch>
        </p:blipFill>
        <p:spPr>
          <a:xfrm>
            <a:off x="4613910" y="2217420"/>
            <a:ext cx="2981960" cy="1989455"/>
          </a:xfrm>
          <a:prstGeom prst="rect">
            <a:avLst/>
          </a:prstGeom>
        </p:spPr>
      </p:pic>
      <p:pic>
        <p:nvPicPr>
          <p:cNvPr id="3" name="Content Placeholder 2" descr="C:\Users\hp\Downloads\hình sách TV ( tuần 6 đến 12)\hình sách TV ( tuần 6 đến 12)\chủ đề 12\bài 4\tờ lịch.jpgtờ lịch"/>
          <p:cNvPicPr>
            <a:picLocks noGrp="1" noChangeAspect="1"/>
          </p:cNvPicPr>
          <p:nvPr>
            <p:ph idx="1"/>
          </p:nvPr>
        </p:nvPicPr>
        <p:blipFill>
          <a:blip r:embed="rId6"/>
          <a:srcRect/>
          <a:stretch>
            <a:fillRect/>
          </a:stretch>
        </p:blipFill>
        <p:spPr>
          <a:xfrm>
            <a:off x="9132570" y="2156460"/>
            <a:ext cx="2750820" cy="205041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b="29005"/>
          <a:stretch>
            <a:fillRect/>
          </a:stretch>
        </p:blipFill>
        <p:spPr>
          <a:xfrm>
            <a:off x="0" y="0"/>
            <a:ext cx="12192000" cy="6858000"/>
          </a:xfrm>
          <a:prstGeom prst="rect">
            <a:avLst/>
          </a:prstGeom>
        </p:spPr>
      </p:pic>
      <p:sp>
        <p:nvSpPr>
          <p:cNvPr id="11" name="Title 5"/>
          <p:cNvSpPr txBox="1"/>
          <p:nvPr/>
        </p:nvSpPr>
        <p:spPr>
          <a:xfrm>
            <a:off x="1148715" y="-69215"/>
            <a:ext cx="2385060" cy="14636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G" altLang="en-US" sz="8000" b="1" dirty="0">
                <a:solidFill>
                  <a:srgbClr val="FF0000"/>
                </a:solidFill>
                <a:latin typeface="VNI-Avo" pitchFamily="2" charset="0"/>
              </a:rPr>
              <a:t>ach</a:t>
            </a:r>
          </a:p>
        </p:txBody>
      </p:sp>
      <p:sp>
        <p:nvSpPr>
          <p:cNvPr id="12" name="Title 5"/>
          <p:cNvSpPr txBox="1"/>
          <p:nvPr/>
        </p:nvSpPr>
        <p:spPr>
          <a:xfrm>
            <a:off x="5148580" y="-1270"/>
            <a:ext cx="2232660" cy="14636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G" sz="8000" b="1" dirty="0">
                <a:solidFill>
                  <a:srgbClr val="FF0000"/>
                </a:solidFill>
                <a:latin typeface="VNI-Avo" pitchFamily="2" charset="0"/>
              </a:rPr>
              <a:t>eâch</a:t>
            </a:r>
          </a:p>
        </p:txBody>
      </p:sp>
      <p:sp>
        <p:nvSpPr>
          <p:cNvPr id="13" name="Title 5"/>
          <p:cNvSpPr txBox="1"/>
          <p:nvPr/>
        </p:nvSpPr>
        <p:spPr>
          <a:xfrm>
            <a:off x="9260840" y="0"/>
            <a:ext cx="2071370" cy="14636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G" sz="8000" b="1" dirty="0" err="1">
                <a:solidFill>
                  <a:srgbClr val="FF0000"/>
                </a:solidFill>
                <a:latin typeface="VNI-Avo" pitchFamily="2" charset="0"/>
              </a:rPr>
              <a:t>ich</a:t>
            </a:r>
          </a:p>
        </p:txBody>
      </p:sp>
      <p:grpSp>
        <p:nvGrpSpPr>
          <p:cNvPr id="9" name="Group 8"/>
          <p:cNvGrpSpPr/>
          <p:nvPr/>
        </p:nvGrpSpPr>
        <p:grpSpPr>
          <a:xfrm>
            <a:off x="4639310" y="1462405"/>
            <a:ext cx="3653155" cy="2867660"/>
            <a:chOff x="4669286" y="2957191"/>
            <a:chExt cx="2790109" cy="2867731"/>
          </a:xfrm>
        </p:grpSpPr>
        <p:sp>
          <p:nvSpPr>
            <p:cNvPr id="10" name="Rectangle 18"/>
            <p:cNvSpPr/>
            <p:nvPr/>
          </p:nvSpPr>
          <p:spPr>
            <a:xfrm>
              <a:off x="4669286" y="2957191"/>
              <a:ext cx="1256781" cy="1432877"/>
            </a:xfrm>
            <a:prstGeom prst="rect">
              <a:avLst/>
            </a:prstGeom>
            <a:solidFill>
              <a:srgbClr val="B7E7D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Rectangle 19"/>
            <p:cNvSpPr/>
            <p:nvPr/>
          </p:nvSpPr>
          <p:spPr>
            <a:xfrm>
              <a:off x="5915871" y="2958584"/>
              <a:ext cx="1543524" cy="1439810"/>
            </a:xfrm>
            <a:prstGeom prst="rect">
              <a:avLst/>
            </a:prstGeom>
            <a:solidFill>
              <a:srgbClr val="B7E7D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7" name="Rectangle 20"/>
            <p:cNvSpPr/>
            <p:nvPr/>
          </p:nvSpPr>
          <p:spPr>
            <a:xfrm>
              <a:off x="4669506" y="4392045"/>
              <a:ext cx="2789889" cy="1432877"/>
            </a:xfrm>
            <a:prstGeom prst="rect">
              <a:avLst/>
            </a:prstGeom>
            <a:solidFill>
              <a:srgbClr val="B7E7D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30" name="Title 5"/>
          <p:cNvSpPr txBox="1"/>
          <p:nvPr/>
        </p:nvSpPr>
        <p:spPr>
          <a:xfrm>
            <a:off x="6327140" y="1530985"/>
            <a:ext cx="1965325" cy="1463675"/>
          </a:xfrm>
          <a:prstGeom prst="rect">
            <a:avLst/>
          </a:prstGeom>
        </p:spPr>
        <p:txBody>
          <a:bodyPr vert="horz" lIns="91440" tIns="45720" rIns="91440" bIns="45720" rtlCol="0" anchor="ctr">
            <a:normAutofit fontScale="8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G" altLang="en-US" sz="8800" b="1" dirty="0">
                <a:solidFill>
                  <a:srgbClr val="FF0000"/>
                </a:solidFill>
                <a:latin typeface="VNI-Avo" pitchFamily="2" charset="0"/>
              </a:rPr>
              <a:t>ach</a:t>
            </a:r>
          </a:p>
        </p:txBody>
      </p:sp>
      <p:sp>
        <p:nvSpPr>
          <p:cNvPr id="31" name="Title 5"/>
          <p:cNvSpPr txBox="1"/>
          <p:nvPr/>
        </p:nvSpPr>
        <p:spPr>
          <a:xfrm>
            <a:off x="5148580" y="1463675"/>
            <a:ext cx="1115695" cy="1463675"/>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G" altLang="en-US" sz="8800" b="1" dirty="0">
                <a:latin typeface="VNI-Avo" pitchFamily="2" charset="0"/>
              </a:rPr>
              <a:t>s</a:t>
            </a:r>
          </a:p>
        </p:txBody>
      </p:sp>
      <p:sp>
        <p:nvSpPr>
          <p:cNvPr id="32" name="Title 5"/>
          <p:cNvSpPr txBox="1"/>
          <p:nvPr/>
        </p:nvSpPr>
        <p:spPr>
          <a:xfrm>
            <a:off x="4996180" y="3002280"/>
            <a:ext cx="3110865" cy="14636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G" altLang="en-US" sz="8800" b="1" dirty="0" err="1">
                <a:latin typeface="VNI-Avo" pitchFamily="2" charset="0"/>
              </a:rPr>
              <a:t>saùch</a:t>
            </a:r>
            <a:endParaRPr lang="en-SG" altLang="en-US" sz="8800" dirty="0">
              <a:latin typeface="VNI-Avo" pitchFamily="2" charset="0"/>
            </a:endParaRPr>
          </a:p>
        </p:txBody>
      </p:sp>
      <p:sp>
        <p:nvSpPr>
          <p:cNvPr id="33" name="Title 5"/>
          <p:cNvSpPr txBox="1"/>
          <p:nvPr/>
        </p:nvSpPr>
        <p:spPr>
          <a:xfrm>
            <a:off x="5521960" y="2994025"/>
            <a:ext cx="2780665" cy="14636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G" altLang="en-US" sz="8800" b="1" dirty="0">
                <a:solidFill>
                  <a:srgbClr val="FF0000"/>
                </a:solidFill>
                <a:latin typeface="VNI-Avo" pitchFamily="2" charset="0"/>
              </a:rPr>
              <a:t>ach</a:t>
            </a:r>
          </a:p>
        </p:txBody>
      </p:sp>
      <p:sp>
        <p:nvSpPr>
          <p:cNvPr id="4" name="Title 3"/>
          <p:cNvSpPr>
            <a:spLocks noGrp="1"/>
          </p:cNvSpPr>
          <p:nvPr>
            <p:ph type="title"/>
          </p:nvPr>
        </p:nvSpPr>
        <p:spPr>
          <a:xfrm>
            <a:off x="9518650" y="6169660"/>
            <a:ext cx="2329180" cy="788035"/>
          </a:xfrm>
        </p:spPr>
        <p:txBody>
          <a:bodyPr>
            <a:normAutofit fontScale="90000"/>
          </a:bodyPr>
          <a:lstStyle/>
          <a:p>
            <a:r>
              <a:rPr lang="en-SG" altLang="en-US" sz="5400" b="1" dirty="0">
                <a:latin typeface="VNI-Avo" pitchFamily="2" charset="0"/>
              </a:rPr>
              <a:t>tôø lòch</a:t>
            </a:r>
          </a:p>
        </p:txBody>
      </p:sp>
      <p:sp>
        <p:nvSpPr>
          <p:cNvPr id="8" name="Title 1"/>
          <p:cNvSpPr txBox="1"/>
          <p:nvPr/>
        </p:nvSpPr>
        <p:spPr>
          <a:xfrm>
            <a:off x="4795520" y="5959475"/>
            <a:ext cx="3341370" cy="9982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G" altLang="en-US" sz="4500" b="1" dirty="0" err="1">
                <a:latin typeface="VNI-Avo" pitchFamily="2" charset="0"/>
              </a:rPr>
              <a:t>troáng eách</a:t>
            </a:r>
          </a:p>
        </p:txBody>
      </p:sp>
      <p:sp>
        <p:nvSpPr>
          <p:cNvPr id="5" name="Title 1"/>
          <p:cNvSpPr txBox="1"/>
          <p:nvPr/>
        </p:nvSpPr>
        <p:spPr>
          <a:xfrm>
            <a:off x="546100" y="5859780"/>
            <a:ext cx="2785745" cy="9982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G" altLang="en-US" sz="4500" b="1" dirty="0">
                <a:latin typeface="VNI-Avo" pitchFamily="2" charset="0"/>
              </a:rPr>
              <a:t>bìa saùch</a:t>
            </a:r>
          </a:p>
        </p:txBody>
      </p:sp>
      <p:pic>
        <p:nvPicPr>
          <p:cNvPr id="6" name="Picture 5" descr="C:\Users\hp\Downloads\hình sách TV ( tuần 6 đến 12)\hình sách TV ( tuần 6 đến 12)\chủ đề 12\bài 4\bìa sách.pngbìa sách"/>
          <p:cNvPicPr>
            <a:picLocks noChangeAspect="1"/>
          </p:cNvPicPr>
          <p:nvPr/>
        </p:nvPicPr>
        <p:blipFill>
          <a:blip r:embed="rId4"/>
          <a:srcRect/>
          <a:stretch>
            <a:fillRect/>
          </a:stretch>
        </p:blipFill>
        <p:spPr>
          <a:xfrm>
            <a:off x="706120" y="3975735"/>
            <a:ext cx="2465705" cy="1761490"/>
          </a:xfrm>
          <a:prstGeom prst="rect">
            <a:avLst/>
          </a:prstGeom>
        </p:spPr>
      </p:pic>
      <p:pic>
        <p:nvPicPr>
          <p:cNvPr id="15" name="Picture 14" descr="C:\Users\hp\Downloads\hình sách TV ( tuần 6 đến 12)\hình sách TV ( tuần 6 đến 12)\chủ đề 12\bài 4\trống ếch.jpgtrống ếch"/>
          <p:cNvPicPr>
            <a:picLocks noChangeAspect="1"/>
          </p:cNvPicPr>
          <p:nvPr/>
        </p:nvPicPr>
        <p:blipFill>
          <a:blip r:embed="rId5"/>
          <a:srcRect/>
          <a:stretch>
            <a:fillRect/>
          </a:stretch>
        </p:blipFill>
        <p:spPr>
          <a:xfrm>
            <a:off x="5240020" y="4465955"/>
            <a:ext cx="2239010" cy="1493520"/>
          </a:xfrm>
          <a:prstGeom prst="rect">
            <a:avLst/>
          </a:prstGeom>
        </p:spPr>
      </p:pic>
      <p:pic>
        <p:nvPicPr>
          <p:cNvPr id="7" name="Content Placeholder 6" descr="C:\Users\hp\Downloads\hình sách TV ( tuần 6 đến 12)\hình sách TV ( tuần 6 đến 12)\chủ đề 12\bài 4\tờ lịch.jpgtờ lịch"/>
          <p:cNvPicPr>
            <a:picLocks noGrp="1" noChangeAspect="1"/>
          </p:cNvPicPr>
          <p:nvPr>
            <p:ph idx="1"/>
          </p:nvPr>
        </p:nvPicPr>
        <p:blipFill>
          <a:blip r:embed="rId6"/>
          <a:srcRect/>
          <a:stretch>
            <a:fillRect/>
          </a:stretch>
        </p:blipFill>
        <p:spPr>
          <a:xfrm>
            <a:off x="9518650" y="4135120"/>
            <a:ext cx="2446655" cy="182435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12192001" cy="6859067"/>
          </a:xfrm>
        </p:spPr>
      </p:pic>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721" b="96352" l="1917" r="97764">
                        <a14:foregroundMark x1="34185" y1="59227" x2="28594" y2="45923"/>
                        <a14:foregroundMark x1="9105" y1="66094" x2="18530" y2="70601"/>
                        <a14:foregroundMark x1="9425" y1="52146" x2="13259" y2="52361"/>
                        <a14:foregroundMark x1="61182" y1="46567" x2="63578" y2="48712"/>
                        <a14:foregroundMark x1="58946" y1="67167" x2="61022" y2="79614"/>
                        <a14:foregroundMark x1="79712" y1="84979" x2="84026" y2="85622"/>
                        <a14:foregroundMark x1="48403" y1="78541" x2="50000" y2="78755"/>
                        <a14:foregroundMark x1="48243" y1="77468" x2="48243" y2="75107"/>
                        <a14:foregroundMark x1="5751" y1="56867" x2="9425" y2="57511"/>
                        <a14:foregroundMark x1="7508" y1="59227" x2="7508" y2="59227"/>
                        <a14:foregroundMark x1="8626" y1="60730" x2="8786" y2="63305"/>
                        <a14:foregroundMark x1="11661" y1="55150" x2="11981" y2="57511"/>
                      </a14:backgroundRemoval>
                    </a14:imgEffect>
                  </a14:imgLayer>
                </a14:imgProps>
              </a:ext>
              <a:ext uri="{28A0092B-C50C-407E-A947-70E740481C1C}">
                <a14:useLocalDpi xmlns:a14="http://schemas.microsoft.com/office/drawing/2010/main" val="0"/>
              </a:ext>
            </a:extLst>
          </a:blip>
          <a:srcRect/>
          <a:stretch>
            <a:fillRect/>
          </a:stretch>
        </p:blipFill>
        <p:spPr bwMode="auto">
          <a:xfrm>
            <a:off x="2230753" y="708459"/>
            <a:ext cx="8056247" cy="5997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endParaRPr lang="en-US"/>
          </a:p>
        </p:txBody>
      </p:sp>
      <p:pic>
        <p:nvPicPr>
          <p:cNvPr id="5" name="Chỗ dành sẵn cho Nội dung 4" descr="Ảnh có chứa ảnh chụp màn hình, vẽ&#10;&#10;Mô tả được tạo tự động"/>
          <p:cNvPicPr>
            <a:picLocks noGrp="1" noChangeAspect="1"/>
          </p:cNvPicPr>
          <p:nvPr>
            <p:ph idx="1"/>
          </p:nvPr>
        </p:nvPicPr>
        <p:blipFill rotWithShape="1">
          <a:blip r:embed="rId3">
            <a:extLst>
              <a:ext uri="{28A0092B-C50C-407E-A947-70E740481C1C}">
                <a14:useLocalDpi xmlns:a14="http://schemas.microsoft.com/office/drawing/2010/main" val="0"/>
              </a:ext>
            </a:extLst>
          </a:blip>
          <a:srcRect l="9296" t="4275" r="58719" b="40442"/>
          <a:stretch>
            <a:fillRect/>
          </a:stretch>
        </p:blipFill>
        <p:spPr>
          <a:xfrm>
            <a:off x="295421" y="0"/>
            <a:ext cx="11896579" cy="68580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20"/>
          <p:cNvPicPr>
            <a:picLocks noGrp="1" noChangeAspect="1"/>
          </p:cNvPicPr>
          <p:nvPr>
            <p:ph idx="1"/>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29005"/>
          <a:stretch>
            <a:fillRect/>
          </a:stretch>
        </p:blipFill>
        <p:spPr>
          <a:xfrm>
            <a:off x="0" y="11430"/>
            <a:ext cx="12192000" cy="684657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87843" y="6135243"/>
            <a:ext cx="974272" cy="802151"/>
          </a:xfrm>
          <a:prstGeom prst="rect">
            <a:avLst/>
          </a:prstGeom>
        </p:spPr>
      </p:pic>
      <p:pic>
        <p:nvPicPr>
          <p:cNvPr id="15" name="Hình ảnh 14" descr="Ảnh có chứa tủ lạnh, hộp&#10;&#10;Mô tả được tạo tự động"/>
          <p:cNvPicPr>
            <a:picLocks noChangeAspect="1"/>
          </p:cNvPicPr>
          <p:nvPr/>
        </p:nvPicPr>
        <p:blipFill rotWithShape="1">
          <a:blip r:embed="rId6">
            <a:extLst>
              <a:ext uri="{28A0092B-C50C-407E-A947-70E740481C1C}">
                <a14:useLocalDpi xmlns:a14="http://schemas.microsoft.com/office/drawing/2010/main" val="0"/>
              </a:ext>
            </a:extLst>
          </a:blip>
          <a:srcRect l="9316" r="9248"/>
          <a:stretch>
            <a:fillRect/>
          </a:stretch>
        </p:blipFill>
        <p:spPr>
          <a:xfrm>
            <a:off x="1167619" y="0"/>
            <a:ext cx="5584874" cy="6858000"/>
          </a:xfrm>
          <a:prstGeom prst="rect">
            <a:avLst/>
          </a:prstGeom>
        </p:spPr>
      </p:pic>
      <p:sp>
        <p:nvSpPr>
          <p:cNvPr id="16" name="Hộp Văn bản 15"/>
          <p:cNvSpPr txBox="1"/>
          <p:nvPr/>
        </p:nvSpPr>
        <p:spPr>
          <a:xfrm>
            <a:off x="6752590" y="1082040"/>
            <a:ext cx="6894830" cy="3399790"/>
          </a:xfrm>
          <a:prstGeom prst="rect">
            <a:avLst/>
          </a:prstGeom>
          <a:noFill/>
        </p:spPr>
        <p:txBody>
          <a:bodyPr wrap="square" rtlCol="0">
            <a:spAutoFit/>
          </a:bodyPr>
          <a:lstStyle/>
          <a:p>
            <a:pPr>
              <a:spcBef>
                <a:spcPts val="600"/>
              </a:spcBef>
              <a:spcAft>
                <a:spcPts val="600"/>
              </a:spcAft>
            </a:pPr>
            <a:r>
              <a:rPr lang="en-SG" sz="6500" b="1" dirty="0">
                <a:latin typeface="HP001 4 hàng 2 ô ly" panose="020B0603050302020204" charset="0"/>
                <a:cs typeface="HP001 4 hàng 2 ô ly" panose="020B0603050302020204" charset="0"/>
              </a:rPr>
              <a:t>ach  sách</a:t>
            </a:r>
          </a:p>
          <a:p>
            <a:pPr>
              <a:spcBef>
                <a:spcPts val="600"/>
              </a:spcBef>
              <a:spcAft>
                <a:spcPts val="600"/>
              </a:spcAft>
            </a:pPr>
            <a:r>
              <a:rPr lang="en-SG" sz="6500" b="1" dirty="0">
                <a:latin typeface="HP001 4 hàng 2 ô ly" panose="020B0603050302020204" charset="0"/>
                <a:cs typeface="HP001 4 hàng 2 ô ly" panose="020B0603050302020204" charset="0"/>
              </a:rPr>
              <a:t>êch  trống ếch</a:t>
            </a:r>
          </a:p>
          <a:p>
            <a:pPr>
              <a:spcBef>
                <a:spcPts val="600"/>
              </a:spcBef>
              <a:spcAft>
                <a:spcPts val="600"/>
              </a:spcAft>
            </a:pPr>
            <a:r>
              <a:rPr lang="en-SG" sz="6500" b="1" dirty="0">
                <a:latin typeface="HP001 4 hàng 2 ô ly" panose="020B0603050302020204" charset="0"/>
                <a:cs typeface="HP001 4 hàng 2 ô ly" panose="020B0603050302020204" charset="0"/>
              </a:rPr>
              <a:t>ich  lịch</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 y="0"/>
            <a:ext cx="12146280" cy="6858000"/>
          </a:xfrm>
          <a:prstGeom prst="rect">
            <a:avLst/>
          </a:prstGeom>
        </p:spPr>
      </p:pic>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2647" b="97059" l="694" r="99306">
                        <a14:foregroundMark x1="4601" y1="33235" x2="4601" y2="33235"/>
                        <a14:foregroundMark x1="16493" y1="45000" x2="16493" y2="45000"/>
                        <a14:foregroundMark x1="8594" y1="42059" x2="8594" y2="42059"/>
                        <a14:foregroundMark x1="12500" y1="59118" x2="12500" y2="59118"/>
                        <a14:foregroundMark x1="28993" y1="33824" x2="28993" y2="33824"/>
                        <a14:foregroundMark x1="35156" y1="38529" x2="35156" y2="38529"/>
                        <a14:foregroundMark x1="42969" y1="40000" x2="42969" y2="40000"/>
                        <a14:foregroundMark x1="43229" y1="66176" x2="43229" y2="66176"/>
                        <a14:foregroundMark x1="60156" y1="38824" x2="60156" y2="38824"/>
                        <a14:foregroundMark x1="67014" y1="40000" x2="67014" y2="40000"/>
                        <a14:foregroundMark x1="64236" y1="16176" x2="64236" y2="16176"/>
                        <a14:foregroundMark x1="64149" y1="63529" x2="64149" y2="63529"/>
                        <a14:foregroundMark x1="80990" y1="23824" x2="80990" y2="23824"/>
                        <a14:foregroundMark x1="91146" y1="42647" x2="91146" y2="42647"/>
                        <a14:foregroundMark x1="84115" y1="37647" x2="84115" y2="37647"/>
                        <a14:foregroundMark x1="86285" y1="55882" x2="86285" y2="55882"/>
                        <a14:backgroundMark x1="79948" y1="48824" x2="79948" y2="48824"/>
                        <a14:backgroundMark x1="79948" y1="48824" x2="82292" y2="31176"/>
                        <a14:backgroundMark x1="93837" y1="54412" x2="94792" y2="60588"/>
                      </a14:backgroundRemoval>
                    </a14:imgEffect>
                  </a14:imgLayer>
                </a14:imgProps>
              </a:ext>
            </a:extLst>
          </a:blip>
          <a:stretch>
            <a:fillRect/>
          </a:stretch>
        </p:blipFill>
        <p:spPr>
          <a:xfrm>
            <a:off x="1704054" y="2116566"/>
            <a:ext cx="8829611" cy="245327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20"/>
          <p:cNvPicPr>
            <a:picLocks noGrp="1" noChangeAspect="1"/>
          </p:cNvPicPr>
          <p:nvPr>
            <p:ph sz="half" idx="1"/>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29005"/>
          <a:stretch>
            <a:fillRect/>
          </a:stretch>
        </p:blipFill>
        <p:spPr>
          <a:xfrm>
            <a:off x="0" y="0"/>
            <a:ext cx="12192000" cy="6858000"/>
          </a:xfrm>
          <a:prstGeom prst="rect">
            <a:avLst/>
          </a:prstGeom>
        </p:spPr>
      </p:pic>
      <p:pic>
        <p:nvPicPr>
          <p:cNvPr id="10" name="Content Placeholder 9" descr="Screenshot (229)"/>
          <p:cNvPicPr>
            <a:picLocks noGrp="1" noChangeAspect="1"/>
          </p:cNvPicPr>
          <p:nvPr>
            <p:ph sz="half" idx="2"/>
          </p:nvPr>
        </p:nvPicPr>
        <p:blipFill>
          <a:blip r:embed="rId5"/>
          <a:srcRect l="8039" t="11328" r="7843" b="13731"/>
          <a:stretch>
            <a:fillRect/>
          </a:stretch>
        </p:blipFill>
        <p:spPr>
          <a:xfrm>
            <a:off x="117475" y="0"/>
            <a:ext cx="12009120" cy="6858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b="15407"/>
          <a:stretch>
            <a:fillRect/>
          </a:stretch>
        </p:blipFill>
        <p:spPr>
          <a:xfrm>
            <a:off x="0" y="-29846"/>
            <a:ext cx="12192000" cy="6858001"/>
          </a:xfrm>
          <a:prstGeom prst="rect">
            <a:avLst/>
          </a:prstGeom>
        </p:spPr>
      </p:pic>
      <p:sp>
        <p:nvSpPr>
          <p:cNvPr id="2" name="Title 1"/>
          <p:cNvSpPr>
            <a:spLocks noGrp="1"/>
          </p:cNvSpPr>
          <p:nvPr>
            <p:ph type="title"/>
          </p:nvPr>
        </p:nvSpPr>
        <p:spPr>
          <a:xfrm>
            <a:off x="1189355" y="600075"/>
            <a:ext cx="10515600" cy="5234940"/>
          </a:xfrm>
        </p:spPr>
        <p:txBody>
          <a:bodyPr>
            <a:noAutofit/>
          </a:bodyPr>
          <a:lstStyle/>
          <a:p>
            <a:pPr algn="just">
              <a:lnSpc>
                <a:spcPct val="150000"/>
              </a:lnSpc>
            </a:pPr>
            <a:r>
              <a:rPr lang="en-SG" altLang="en-US" dirty="0">
                <a:latin typeface="VNI-Avo" pitchFamily="2" charset="0"/>
              </a:rPr>
              <a:t>Beù cuøng meï baøy coã Trung thu. Meï baøy ra baøn hoàng, maõng caàu, keïo maïch nha,... Beù ñeå ñeøn oâng sao, troáng eách beân baøn roài thích thuù chôø ñôïi phaù coã.</a:t>
            </a:r>
          </a:p>
        </p:txBody>
      </p:sp>
      <p:sp>
        <p:nvSpPr>
          <p:cNvPr id="4" name="Rectangle 3"/>
          <p:cNvSpPr/>
          <p:nvPr/>
        </p:nvSpPr>
        <p:spPr>
          <a:xfrm>
            <a:off x="1199414" y="2916193"/>
            <a:ext cx="1921510" cy="814705"/>
          </a:xfrm>
          <a:prstGeom prst="rect">
            <a:avLst/>
          </a:prstGeom>
        </p:spPr>
        <p:txBody>
          <a:bodyPr wrap="none">
            <a:spAutoFit/>
          </a:bodyPr>
          <a:lstStyle/>
          <a:p>
            <a:r>
              <a:rPr lang="en-SG" altLang="en-US" sz="4700" b="1" dirty="0" err="1">
                <a:solidFill>
                  <a:srgbClr val="FF0000"/>
                </a:solidFill>
                <a:latin typeface="VNI-Avo" pitchFamily="2" charset="0"/>
              </a:rPr>
              <a:t>maïch</a:t>
            </a:r>
          </a:p>
        </p:txBody>
      </p:sp>
      <p:sp>
        <p:nvSpPr>
          <p:cNvPr id="5" name="Rectangle 4"/>
          <p:cNvSpPr/>
          <p:nvPr/>
        </p:nvSpPr>
        <p:spPr>
          <a:xfrm>
            <a:off x="7715886" y="3929964"/>
            <a:ext cx="1553845" cy="783590"/>
          </a:xfrm>
          <a:prstGeom prst="rect">
            <a:avLst/>
          </a:prstGeom>
        </p:spPr>
        <p:txBody>
          <a:bodyPr wrap="none">
            <a:spAutoFit/>
          </a:bodyPr>
          <a:lstStyle/>
          <a:p>
            <a:r>
              <a:rPr lang="en-SG" altLang="en-US" sz="4500" b="1" dirty="0" err="1">
                <a:solidFill>
                  <a:srgbClr val="FF0000"/>
                </a:solidFill>
                <a:latin typeface="VNI-Avo" pitchFamily="2" charset="0"/>
              </a:rPr>
              <a:t>thích</a:t>
            </a:r>
          </a:p>
        </p:txBody>
      </p:sp>
      <p:sp>
        <p:nvSpPr>
          <p:cNvPr id="7" name="Rectangle 6"/>
          <p:cNvSpPr/>
          <p:nvPr/>
        </p:nvSpPr>
        <p:spPr>
          <a:xfrm>
            <a:off x="2869565" y="3925570"/>
            <a:ext cx="1653540" cy="798830"/>
          </a:xfrm>
          <a:prstGeom prst="rect">
            <a:avLst/>
          </a:prstGeom>
        </p:spPr>
        <p:txBody>
          <a:bodyPr wrap="square">
            <a:spAutoFit/>
          </a:bodyPr>
          <a:lstStyle/>
          <a:p>
            <a:r>
              <a:rPr lang="en-SG" sz="4600" b="1" dirty="0" err="1">
                <a:solidFill>
                  <a:srgbClr val="FF0000"/>
                </a:solidFill>
                <a:latin typeface="VNI-Avo" pitchFamily="2" charset="0"/>
              </a:rPr>
              <a:t>eách</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137" y="6095546"/>
            <a:ext cx="974272" cy="802151"/>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5318" y="6095238"/>
            <a:ext cx="974272" cy="802151"/>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0761" y="6095140"/>
            <a:ext cx="974272" cy="802151"/>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6664" y="6095141"/>
            <a:ext cx="974272" cy="802151"/>
          </a:xfrm>
          <a:prstGeom prst="rect">
            <a:avLst/>
          </a:prstGeom>
        </p:spPr>
      </p:pic>
      <p:pic>
        <p:nvPicPr>
          <p:cNvPr id="10" name="Content Placeholder 9"/>
          <p:cNvPicPr>
            <a:picLocks noGrp="1" noChangeAspect="1"/>
          </p:cNvPicPr>
          <p:nvPr>
            <p:ph sz="half" idx="1"/>
          </p:nvPr>
        </p:nvPicPr>
        <p:blipFill>
          <a:blip r:embed="rId5" cstate="print">
            <a:extLst>
              <a:ext uri="{28A0092B-C50C-407E-A947-70E740481C1C}">
                <a14:useLocalDpi xmlns:a14="http://schemas.microsoft.com/office/drawing/2010/main" val="0"/>
              </a:ext>
            </a:extLst>
          </a:blip>
          <a:stretch>
            <a:fillRect/>
          </a:stretch>
        </p:blipFill>
        <p:spPr>
          <a:xfrm>
            <a:off x="8973185" y="6075045"/>
            <a:ext cx="998220" cy="822325"/>
          </a:xfrm>
          <a:prstGeom prst="rect">
            <a:avLst/>
          </a:prstGeom>
        </p:spPr>
      </p:pic>
      <p:pic>
        <p:nvPicPr>
          <p:cNvPr id="15" name="Content Placeholder 9"/>
          <p:cNvPicPr>
            <a:picLocks noGrp="1" noChangeAspect="1"/>
          </p:cNvPicPr>
          <p:nvPr>
            <p:ph sz="half" idx="2"/>
          </p:nvPr>
        </p:nvPicPr>
        <p:blipFill>
          <a:blip r:embed="rId6" cstate="print">
            <a:extLst>
              <a:ext uri="{28A0092B-C50C-407E-A947-70E740481C1C}">
                <a14:useLocalDpi xmlns:a14="http://schemas.microsoft.com/office/drawing/2010/main" val="0"/>
              </a:ext>
            </a:extLst>
          </a:blip>
          <a:stretch>
            <a:fillRect/>
          </a:stretch>
        </p:blipFill>
        <p:spPr>
          <a:xfrm>
            <a:off x="10933430" y="6095365"/>
            <a:ext cx="1022350" cy="8420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b="15407"/>
          <a:stretch>
            <a:fillRect/>
          </a:stretch>
        </p:blipFill>
        <p:spPr>
          <a:xfrm>
            <a:off x="0" y="-1"/>
            <a:ext cx="12192000" cy="6858001"/>
          </a:xfrm>
          <a:prstGeom prst="rect">
            <a:avLst/>
          </a:prstGeom>
        </p:spPr>
      </p:pic>
      <p:sp>
        <p:nvSpPr>
          <p:cNvPr id="4" name="Title 1"/>
          <p:cNvSpPr>
            <a:spLocks noGrp="1"/>
          </p:cNvSpPr>
          <p:nvPr/>
        </p:nvSpPr>
        <p:spPr>
          <a:xfrm>
            <a:off x="1189355" y="600075"/>
            <a:ext cx="10515600" cy="52349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SG" altLang="en-US" b="1" dirty="0">
                <a:latin typeface="VNI-Avo" pitchFamily="2" charset="0"/>
              </a:rPr>
              <a:t>Beù cuøng meï baøy coã Trung thu. Meï baøy ra baøn hoàng, maõng caàu, keïo maïch nha,... Beù ñeå ñeøn oâng sao, troáng eách beân baøn roài thích thuù chôø ñôïi phaù coã.</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p\Downloads\hình sách TV ( tuần 6 đến 12)\hình sách TV ( tuần 6 đến 12)\chủ đề 12\bài 4\Screenshot (230).pngScreenshot (230)"/>
          <p:cNvPicPr>
            <a:picLocks noChangeAspect="1"/>
          </p:cNvPicPr>
          <p:nvPr/>
        </p:nvPicPr>
        <p:blipFill>
          <a:blip r:embed="rId2"/>
          <a:srcRect t="16710" b="7320"/>
          <a:stretch>
            <a:fillRect/>
          </a:stretch>
        </p:blipFill>
        <p:spPr>
          <a:xfrm>
            <a:off x="1132205" y="1916430"/>
            <a:ext cx="10363835" cy="4850130"/>
          </a:xfrm>
          <a:prstGeom prst="rect">
            <a:avLst/>
          </a:prstGeom>
        </p:spPr>
      </p:pic>
      <p:sp>
        <p:nvSpPr>
          <p:cNvPr id="2" name="Hộp Văn bản 11"/>
          <p:cNvSpPr txBox="1"/>
          <p:nvPr/>
        </p:nvSpPr>
        <p:spPr>
          <a:xfrm>
            <a:off x="614680" y="520065"/>
            <a:ext cx="4171315" cy="706755"/>
          </a:xfrm>
          <a:prstGeom prst="rect">
            <a:avLst/>
          </a:prstGeom>
          <a:noFill/>
        </p:spPr>
        <p:txBody>
          <a:bodyPr wrap="square" rtlCol="0">
            <a:spAutoFit/>
          </a:bodyPr>
          <a:lstStyle/>
          <a:p>
            <a:r>
              <a:rPr lang="en-SG" altLang="en-US" sz="4000" b="1" dirty="0">
                <a:latin typeface="VNI-Avo" pitchFamily="2" charset="0"/>
              </a:rPr>
              <a:t>Ñoïc bìa saùch?</a:t>
            </a:r>
          </a:p>
        </p:txBody>
      </p:sp>
    </p:spTree>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half" idx="2"/>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b="29005"/>
          <a:stretch>
            <a:fillRect/>
          </a:stretch>
        </p:blipFill>
        <p:spPr>
          <a:xfrm>
            <a:off x="0" y="-635"/>
            <a:ext cx="12191365" cy="7264400"/>
          </a:xfrm>
          <a:prstGeom prst="rect">
            <a:avLst/>
          </a:prstGeom>
        </p:spPr>
      </p:pic>
      <p:sp>
        <p:nvSpPr>
          <p:cNvPr id="6" name="Rounded Rectangle 5"/>
          <p:cNvSpPr/>
          <p:nvPr/>
        </p:nvSpPr>
        <p:spPr>
          <a:xfrm>
            <a:off x="598786" y="1271600"/>
            <a:ext cx="1828800" cy="2424545"/>
          </a:xfrm>
          <a:prstGeom prst="roundRect">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altLang="vi-VN" sz="6000" b="1" dirty="0">
                <a:latin typeface="VNI-Avo" pitchFamily="2" charset="0"/>
                <a:cs typeface="VNI-Avo" pitchFamily="2" charset="0"/>
              </a:rPr>
              <a:t>ung</a:t>
            </a:r>
          </a:p>
        </p:txBody>
      </p:sp>
      <p:sp>
        <p:nvSpPr>
          <p:cNvPr id="3" name="Rounded Rectangle 2"/>
          <p:cNvSpPr/>
          <p:nvPr/>
        </p:nvSpPr>
        <p:spPr>
          <a:xfrm>
            <a:off x="598151" y="1271599"/>
            <a:ext cx="1828800" cy="2424545"/>
          </a:xfrm>
          <a:prstGeom prst="roundRect">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6600" b="1" dirty="0"/>
          </a:p>
        </p:txBody>
      </p:sp>
      <p:sp>
        <p:nvSpPr>
          <p:cNvPr id="7" name="Rounded Rectangle 6"/>
          <p:cNvSpPr/>
          <p:nvPr/>
        </p:nvSpPr>
        <p:spPr>
          <a:xfrm>
            <a:off x="9801664" y="1271599"/>
            <a:ext cx="1828800" cy="2424545"/>
          </a:xfrm>
          <a:prstGeom prst="roundRect">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altLang="vi-VN" sz="4000" b="1" dirty="0">
                <a:latin typeface="VNI-Avo" pitchFamily="2" charset="0"/>
                <a:cs typeface="VNI-Avo" pitchFamily="2" charset="0"/>
              </a:rPr>
              <a:t>vui möøng</a:t>
            </a:r>
          </a:p>
        </p:txBody>
      </p:sp>
      <p:sp>
        <p:nvSpPr>
          <p:cNvPr id="8" name="Rounded Rectangle 7"/>
          <p:cNvSpPr/>
          <p:nvPr/>
        </p:nvSpPr>
        <p:spPr>
          <a:xfrm>
            <a:off x="9801839" y="1271595"/>
            <a:ext cx="1828800" cy="2424545"/>
          </a:xfrm>
          <a:prstGeom prst="roundRect">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6600" b="1" dirty="0"/>
          </a:p>
        </p:txBody>
      </p:sp>
      <p:sp>
        <p:nvSpPr>
          <p:cNvPr id="9" name="Rounded Rectangle 8"/>
          <p:cNvSpPr/>
          <p:nvPr/>
        </p:nvSpPr>
        <p:spPr>
          <a:xfrm>
            <a:off x="2426721" y="1271600"/>
            <a:ext cx="1828800" cy="2424545"/>
          </a:xfrm>
          <a:prstGeom prst="roundRect">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altLang="vi-VN" sz="6000" b="1" dirty="0">
                <a:latin typeface="VNI-Avo" pitchFamily="2" charset="0"/>
                <a:cs typeface="VNI-Avo" pitchFamily="2" charset="0"/>
              </a:rPr>
              <a:t>öng</a:t>
            </a:r>
          </a:p>
        </p:txBody>
      </p:sp>
      <p:sp>
        <p:nvSpPr>
          <p:cNvPr id="10" name="Rounded Rectangle 9"/>
          <p:cNvSpPr/>
          <p:nvPr/>
        </p:nvSpPr>
        <p:spPr>
          <a:xfrm>
            <a:off x="2422911" y="1271599"/>
            <a:ext cx="1828800" cy="2424545"/>
          </a:xfrm>
          <a:prstGeom prst="roundRect">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6600" b="1" dirty="0"/>
          </a:p>
        </p:txBody>
      </p:sp>
      <p:sp>
        <p:nvSpPr>
          <p:cNvPr id="11" name="Rounded Rectangle 10"/>
          <p:cNvSpPr/>
          <p:nvPr/>
        </p:nvSpPr>
        <p:spPr>
          <a:xfrm>
            <a:off x="4254655" y="1271600"/>
            <a:ext cx="1828800" cy="2424545"/>
          </a:xfrm>
          <a:prstGeom prst="roundRect">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500" b="1" dirty="0">
                <a:latin typeface="VNI-Avo" pitchFamily="2" charset="0"/>
                <a:cs typeface="VNI-Avo" pitchFamily="2" charset="0"/>
              </a:rPr>
              <a:t>khuûng long</a:t>
            </a:r>
          </a:p>
        </p:txBody>
      </p:sp>
      <p:sp>
        <p:nvSpPr>
          <p:cNvPr id="12" name="Rounded Rectangle 11"/>
          <p:cNvSpPr/>
          <p:nvPr/>
        </p:nvSpPr>
        <p:spPr>
          <a:xfrm>
            <a:off x="4252115" y="1271599"/>
            <a:ext cx="1828800" cy="2424545"/>
          </a:xfrm>
          <a:prstGeom prst="roundRect">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6600" b="1" dirty="0"/>
          </a:p>
        </p:txBody>
      </p:sp>
      <p:sp>
        <p:nvSpPr>
          <p:cNvPr id="13" name="Rounded Rectangle 12"/>
          <p:cNvSpPr/>
          <p:nvPr/>
        </p:nvSpPr>
        <p:spPr>
          <a:xfrm>
            <a:off x="6081724" y="1271600"/>
            <a:ext cx="1828800" cy="2424545"/>
          </a:xfrm>
          <a:prstGeom prst="roundRect">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000" b="1" dirty="0">
                <a:latin typeface="VNI-Avo" pitchFamily="2" charset="0"/>
                <a:cs typeface="VNI-Avo" pitchFamily="2" charset="0"/>
              </a:rPr>
              <a:t>möùt göøng</a:t>
            </a:r>
          </a:p>
        </p:txBody>
      </p:sp>
      <p:sp>
        <p:nvSpPr>
          <p:cNvPr id="14" name="Rounded Rectangle 13"/>
          <p:cNvSpPr/>
          <p:nvPr/>
        </p:nvSpPr>
        <p:spPr>
          <a:xfrm>
            <a:off x="6080454" y="1271599"/>
            <a:ext cx="1828800" cy="2424545"/>
          </a:xfrm>
          <a:prstGeom prst="roundRect">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6600" b="1" dirty="0"/>
          </a:p>
        </p:txBody>
      </p:sp>
      <p:sp>
        <p:nvSpPr>
          <p:cNvPr id="15" name="Rounded Rectangle 14"/>
          <p:cNvSpPr/>
          <p:nvPr/>
        </p:nvSpPr>
        <p:spPr>
          <a:xfrm>
            <a:off x="7909658" y="1271599"/>
            <a:ext cx="1828800" cy="2424545"/>
          </a:xfrm>
          <a:prstGeom prst="roundRect">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altLang="vi-VN" sz="4200" b="1" dirty="0">
                <a:latin typeface="VNI-Avo" pitchFamily="2" charset="0"/>
                <a:cs typeface="VNI-Avo" pitchFamily="2" charset="0"/>
              </a:rPr>
              <a:t>töng böøng</a:t>
            </a:r>
          </a:p>
        </p:txBody>
      </p:sp>
      <p:sp>
        <p:nvSpPr>
          <p:cNvPr id="16" name="Rounded Rectangle 15"/>
          <p:cNvSpPr/>
          <p:nvPr/>
        </p:nvSpPr>
        <p:spPr>
          <a:xfrm>
            <a:off x="7909714" y="1271596"/>
            <a:ext cx="1828800" cy="2424545"/>
          </a:xfrm>
          <a:prstGeom prst="roundRect">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6600" b="1" dirty="0"/>
          </a:p>
        </p:txBody>
      </p:sp>
      <p:sp>
        <p:nvSpPr>
          <p:cNvPr id="17" name="Rounded Rectangle 16"/>
          <p:cNvSpPr/>
          <p:nvPr/>
        </p:nvSpPr>
        <p:spPr>
          <a:xfrm>
            <a:off x="9807298" y="3696139"/>
            <a:ext cx="1828800" cy="2424545"/>
          </a:xfrm>
          <a:prstGeom prst="roundRect">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700" b="1" dirty="0" smtClean="0">
                <a:latin typeface="VNI-Avo" pitchFamily="2" charset="0"/>
              </a:rPr>
              <a:t>khuûng</a:t>
            </a:r>
          </a:p>
        </p:txBody>
      </p:sp>
      <p:sp>
        <p:nvSpPr>
          <p:cNvPr id="18" name="Rounded Rectangle 17"/>
          <p:cNvSpPr/>
          <p:nvPr/>
        </p:nvSpPr>
        <p:spPr>
          <a:xfrm>
            <a:off x="9807298" y="3696138"/>
            <a:ext cx="1828800" cy="2424545"/>
          </a:xfrm>
          <a:prstGeom prst="roundRect">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6600" b="1" dirty="0"/>
          </a:p>
        </p:txBody>
      </p:sp>
      <p:sp>
        <p:nvSpPr>
          <p:cNvPr id="20" name="Rounded Rectangle 19"/>
          <p:cNvSpPr/>
          <p:nvPr/>
        </p:nvSpPr>
        <p:spPr>
          <a:xfrm>
            <a:off x="597921" y="3696141"/>
            <a:ext cx="1828800" cy="2424545"/>
          </a:xfrm>
          <a:prstGeom prst="roundRect">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altLang="vi-VN" sz="4800" b="1" dirty="0">
                <a:latin typeface="VNI-Avo" pitchFamily="2" charset="0"/>
                <a:cs typeface="VNI-Avo" pitchFamily="2" charset="0"/>
              </a:rPr>
              <a:t>tuøng tuøng</a:t>
            </a:r>
          </a:p>
        </p:txBody>
      </p:sp>
      <p:sp>
        <p:nvSpPr>
          <p:cNvPr id="21" name="Rounded Rectangle 20"/>
          <p:cNvSpPr/>
          <p:nvPr/>
        </p:nvSpPr>
        <p:spPr>
          <a:xfrm>
            <a:off x="594111" y="3696139"/>
            <a:ext cx="1828800" cy="2424545"/>
          </a:xfrm>
          <a:prstGeom prst="roundRect">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6600" b="1" dirty="0"/>
          </a:p>
        </p:txBody>
      </p:sp>
      <p:sp>
        <p:nvSpPr>
          <p:cNvPr id="22" name="Rounded Rectangle 21"/>
          <p:cNvSpPr/>
          <p:nvPr/>
        </p:nvSpPr>
        <p:spPr>
          <a:xfrm>
            <a:off x="2471747" y="3696140"/>
            <a:ext cx="1828800" cy="2424545"/>
          </a:xfrm>
          <a:prstGeom prst="roundRect">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altLang="vi-VN" sz="4000" b="1" dirty="0">
                <a:latin typeface="VNI-Avo" pitchFamily="2" charset="0"/>
                <a:cs typeface="VNI-Avo" pitchFamily="2" charset="0"/>
              </a:rPr>
              <a:t>Trung thu</a:t>
            </a:r>
          </a:p>
        </p:txBody>
      </p:sp>
      <p:sp>
        <p:nvSpPr>
          <p:cNvPr id="23" name="Rounded Rectangle 22"/>
          <p:cNvSpPr/>
          <p:nvPr/>
        </p:nvSpPr>
        <p:spPr>
          <a:xfrm>
            <a:off x="2422852" y="3696139"/>
            <a:ext cx="1828800" cy="2424545"/>
          </a:xfrm>
          <a:prstGeom prst="roundRect">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6600" b="1" dirty="0"/>
          </a:p>
        </p:txBody>
      </p:sp>
      <p:sp>
        <p:nvSpPr>
          <p:cNvPr id="24" name="Rounded Rectangle 23"/>
          <p:cNvSpPr/>
          <p:nvPr/>
        </p:nvSpPr>
        <p:spPr>
          <a:xfrm>
            <a:off x="6080858" y="3746790"/>
            <a:ext cx="1828800" cy="2424545"/>
          </a:xfrm>
          <a:prstGeom prst="roundRect">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altLang="vi-VN" sz="3700" b="1" dirty="0">
                <a:latin typeface="VNI-Avo" pitchFamily="2" charset="0"/>
                <a:cs typeface="VNI-Avo" pitchFamily="2" charset="0"/>
              </a:rPr>
              <a:t>nhöõng</a:t>
            </a:r>
          </a:p>
        </p:txBody>
      </p:sp>
      <p:sp>
        <p:nvSpPr>
          <p:cNvPr id="25" name="Rounded Rectangle 24"/>
          <p:cNvSpPr/>
          <p:nvPr/>
        </p:nvSpPr>
        <p:spPr>
          <a:xfrm>
            <a:off x="6099908" y="3746789"/>
            <a:ext cx="1828800" cy="2424545"/>
          </a:xfrm>
          <a:prstGeom prst="roundRect">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6600" b="1" dirty="0"/>
          </a:p>
        </p:txBody>
      </p:sp>
      <p:sp>
        <p:nvSpPr>
          <p:cNvPr id="26" name="Rounded Rectangle 25"/>
          <p:cNvSpPr/>
          <p:nvPr/>
        </p:nvSpPr>
        <p:spPr>
          <a:xfrm>
            <a:off x="4252058" y="3746790"/>
            <a:ext cx="1828800" cy="2424545"/>
          </a:xfrm>
          <a:prstGeom prst="roundRect">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altLang="vi-VN" sz="4800" b="1" dirty="0">
                <a:latin typeface="VNI-Avo" pitchFamily="2" charset="0"/>
                <a:cs typeface="VNI-Avo" pitchFamily="2" charset="0"/>
              </a:rPr>
              <a:t>söøng traâu</a:t>
            </a:r>
          </a:p>
        </p:txBody>
      </p:sp>
      <p:sp>
        <p:nvSpPr>
          <p:cNvPr id="27" name="Rounded Rectangle 26"/>
          <p:cNvSpPr/>
          <p:nvPr/>
        </p:nvSpPr>
        <p:spPr>
          <a:xfrm>
            <a:off x="4271108" y="3746789"/>
            <a:ext cx="1828800" cy="2424545"/>
          </a:xfrm>
          <a:prstGeom prst="roundRect">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6600" b="1" dirty="0"/>
          </a:p>
        </p:txBody>
      </p:sp>
      <p:sp>
        <p:nvSpPr>
          <p:cNvPr id="28" name="Rounded Rectangle 27"/>
          <p:cNvSpPr/>
          <p:nvPr/>
        </p:nvSpPr>
        <p:spPr>
          <a:xfrm>
            <a:off x="7928487" y="3696138"/>
            <a:ext cx="1828800" cy="2424545"/>
          </a:xfrm>
          <a:prstGeom prst="roundRect">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4500" b="1" dirty="0">
                <a:latin typeface="VNI-Avo" pitchFamily="2" charset="0"/>
                <a:cs typeface="VNI-Avo" pitchFamily="2" charset="0"/>
              </a:rPr>
              <a:t>cuøng</a:t>
            </a:r>
          </a:p>
        </p:txBody>
      </p:sp>
      <p:sp>
        <p:nvSpPr>
          <p:cNvPr id="29" name="Rounded Rectangle 28"/>
          <p:cNvSpPr/>
          <p:nvPr/>
        </p:nvSpPr>
        <p:spPr>
          <a:xfrm>
            <a:off x="7928487" y="3696137"/>
            <a:ext cx="1828800" cy="2424545"/>
          </a:xfrm>
          <a:prstGeom prst="roundRect">
            <a:avLst/>
          </a:prstGeom>
          <a:solidFill>
            <a:schemeClr val="accent6"/>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6600" b="1" dirty="0"/>
          </a:p>
        </p:txBody>
      </p:sp>
      <p:sp>
        <p:nvSpPr>
          <p:cNvPr id="31" name="Rectangle 30"/>
          <p:cNvSpPr/>
          <p:nvPr/>
        </p:nvSpPr>
        <p:spPr>
          <a:xfrm>
            <a:off x="4548823" y="182682"/>
            <a:ext cx="3092450" cy="1014730"/>
          </a:xfrm>
          <a:prstGeom prst="rect">
            <a:avLst/>
          </a:prstGeom>
        </p:spPr>
        <p:txBody>
          <a:bodyPr wrap="none">
            <a:spAutoFit/>
          </a:bodyPr>
          <a:lstStyle/>
          <a:p>
            <a:pPr algn="ctr"/>
            <a:r>
              <a:rPr lang="en-US" sz="600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Lật</a:t>
            </a:r>
            <a:r>
              <a:rPr lang="en-US" sz="60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ô </a:t>
            </a:r>
            <a:r>
              <a:rPr lang="en-US" sz="600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chữ</a:t>
            </a:r>
            <a:endParaRPr lang="en-US" sz="6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7" presetClass="exit" presetSubtype="10"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strVal val="ppt_h"/>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9" restart="whenNotActive" fill="hold" evtFilter="cancelBubble" nodeType="interactiveSeq">
                <p:stCondLst>
                  <p:cond evt="onClick" delay="0">
                    <p:tgtEl>
                      <p:spTgt spid="6"/>
                    </p:tgtEl>
                  </p:cond>
                </p:stCondLst>
                <p:endSync evt="end" delay="0">
                  <p:rtn val="all"/>
                </p:endSync>
                <p:childTnLst>
                  <p:par>
                    <p:cTn id="10" fill="hold">
                      <p:stCondLst>
                        <p:cond delay="0"/>
                      </p:stCondLst>
                      <p:childTnLst>
                        <p:par>
                          <p:cTn id="11" fill="hold">
                            <p:stCondLst>
                              <p:cond delay="0"/>
                            </p:stCondLst>
                            <p:childTnLst>
                              <p:par>
                                <p:cTn id="12" presetID="17" presetClass="entr" presetSubtype="10" fill="hold" grpId="1"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6"/>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17" presetClass="exit" presetSubtype="10" fill="hold" grpId="0" nodeType="clickEffect">
                                  <p:stCondLst>
                                    <p:cond delay="0"/>
                                  </p:stCondLst>
                                  <p:childTnLst>
                                    <p:anim calcmode="lin" valueType="num">
                                      <p:cBhvr>
                                        <p:cTn id="20" dur="500"/>
                                        <p:tgtEl>
                                          <p:spTgt spid="8"/>
                                        </p:tgtEl>
                                        <p:attrNameLst>
                                          <p:attrName>ppt_w</p:attrName>
                                        </p:attrNameLst>
                                      </p:cBhvr>
                                      <p:tavLst>
                                        <p:tav tm="0">
                                          <p:val>
                                            <p:strVal val="ppt_w"/>
                                          </p:val>
                                        </p:tav>
                                        <p:tav tm="100000">
                                          <p:val>
                                            <p:fltVal val="0"/>
                                          </p:val>
                                        </p:tav>
                                      </p:tavLst>
                                    </p:anim>
                                    <p:anim calcmode="lin" valueType="num">
                                      <p:cBhvr>
                                        <p:cTn id="21" dur="500"/>
                                        <p:tgtEl>
                                          <p:spTgt spid="8"/>
                                        </p:tgtEl>
                                        <p:attrNameLst>
                                          <p:attrName>ppt_h</p:attrName>
                                        </p:attrNameLst>
                                      </p:cBhvr>
                                      <p:tavLst>
                                        <p:tav tm="0">
                                          <p:val>
                                            <p:strVal val="ppt_h"/>
                                          </p:val>
                                        </p:tav>
                                        <p:tav tm="100000">
                                          <p:val>
                                            <p:strVal val="ppt_h"/>
                                          </p:val>
                                        </p:tav>
                                      </p:tavLst>
                                    </p:anim>
                                    <p:set>
                                      <p:cBhvr>
                                        <p:cTn id="22"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7" presetClass="entr" presetSubtype="10" fill="hold" grpId="1"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7" presetClass="exit" presetSubtype="10" fill="hold" grpId="0" nodeType="clickEffect">
                                  <p:stCondLst>
                                    <p:cond delay="0"/>
                                  </p:stCondLst>
                                  <p:childTnLst>
                                    <p:anim calcmode="lin" valueType="num">
                                      <p:cBhvr>
                                        <p:cTn id="34" dur="500"/>
                                        <p:tgtEl>
                                          <p:spTgt spid="10"/>
                                        </p:tgtEl>
                                        <p:attrNameLst>
                                          <p:attrName>ppt_w</p:attrName>
                                        </p:attrNameLst>
                                      </p:cBhvr>
                                      <p:tavLst>
                                        <p:tav tm="0">
                                          <p:val>
                                            <p:strVal val="ppt_w"/>
                                          </p:val>
                                        </p:tav>
                                        <p:tav tm="100000">
                                          <p:val>
                                            <p:fltVal val="0"/>
                                          </p:val>
                                        </p:tav>
                                      </p:tavLst>
                                    </p:anim>
                                    <p:anim calcmode="lin" valueType="num">
                                      <p:cBhvr>
                                        <p:cTn id="35" dur="500"/>
                                        <p:tgtEl>
                                          <p:spTgt spid="10"/>
                                        </p:tgtEl>
                                        <p:attrNameLst>
                                          <p:attrName>ppt_h</p:attrName>
                                        </p:attrNameLst>
                                      </p:cBhvr>
                                      <p:tavLst>
                                        <p:tav tm="0">
                                          <p:val>
                                            <p:strVal val="ppt_h"/>
                                          </p:val>
                                        </p:tav>
                                        <p:tav tm="100000">
                                          <p:val>
                                            <p:strVal val="ppt_h"/>
                                          </p:val>
                                        </p:tav>
                                      </p:tavLst>
                                    </p:anim>
                                    <p:set>
                                      <p:cBhvr>
                                        <p:cTn id="36"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17" presetClass="entr" presetSubtype="10" fill="hold" grpId="1"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9"/>
                  </p:tgtEl>
                </p:cond>
              </p:nextCondLst>
            </p:seq>
            <p:seq concurrent="1" nextAc="seek">
              <p:cTn id="44" restart="whenNotActive" fill="hold" evtFilter="cancelBubble" nodeType="interactiveSeq">
                <p:stCondLst>
                  <p:cond evt="onClick" delay="0">
                    <p:tgtEl>
                      <p:spTgt spid="12"/>
                    </p:tgtEl>
                  </p:cond>
                </p:stCondLst>
                <p:endSync evt="end" delay="0">
                  <p:rtn val="all"/>
                </p:endSync>
                <p:childTnLst>
                  <p:par>
                    <p:cTn id="45" fill="hold">
                      <p:stCondLst>
                        <p:cond delay="0"/>
                      </p:stCondLst>
                      <p:childTnLst>
                        <p:par>
                          <p:cTn id="46" fill="hold">
                            <p:stCondLst>
                              <p:cond delay="0"/>
                            </p:stCondLst>
                            <p:childTnLst>
                              <p:par>
                                <p:cTn id="47" presetID="17" presetClass="exit" presetSubtype="10" fill="hold" grpId="0" nodeType="clickEffect">
                                  <p:stCondLst>
                                    <p:cond delay="0"/>
                                  </p:stCondLst>
                                  <p:childTnLst>
                                    <p:anim calcmode="lin" valueType="num">
                                      <p:cBhvr>
                                        <p:cTn id="48" dur="500"/>
                                        <p:tgtEl>
                                          <p:spTgt spid="12"/>
                                        </p:tgtEl>
                                        <p:attrNameLst>
                                          <p:attrName>ppt_w</p:attrName>
                                        </p:attrNameLst>
                                      </p:cBhvr>
                                      <p:tavLst>
                                        <p:tav tm="0">
                                          <p:val>
                                            <p:strVal val="ppt_w"/>
                                          </p:val>
                                        </p:tav>
                                        <p:tav tm="100000">
                                          <p:val>
                                            <p:fltVal val="0"/>
                                          </p:val>
                                        </p:tav>
                                      </p:tavLst>
                                    </p:anim>
                                    <p:anim calcmode="lin" valueType="num">
                                      <p:cBhvr>
                                        <p:cTn id="49" dur="500"/>
                                        <p:tgtEl>
                                          <p:spTgt spid="12"/>
                                        </p:tgtEl>
                                        <p:attrNameLst>
                                          <p:attrName>ppt_h</p:attrName>
                                        </p:attrNameLst>
                                      </p:cBhvr>
                                      <p:tavLst>
                                        <p:tav tm="0">
                                          <p:val>
                                            <p:strVal val="ppt_h"/>
                                          </p:val>
                                        </p:tav>
                                        <p:tav tm="100000">
                                          <p:val>
                                            <p:strVal val="ppt_h"/>
                                          </p:val>
                                        </p:tav>
                                      </p:tavLst>
                                    </p:anim>
                                    <p:set>
                                      <p:cBhvr>
                                        <p:cTn id="50"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51" restart="whenNotActive" fill="hold" evtFilter="cancelBubble" nodeType="interactiveSeq">
                <p:stCondLst>
                  <p:cond evt="onClick" delay="0">
                    <p:tgtEl>
                      <p:spTgt spid="11"/>
                    </p:tgtEl>
                  </p:cond>
                </p:stCondLst>
                <p:endSync evt="end" delay="0">
                  <p:rtn val="all"/>
                </p:endSync>
                <p:childTnLst>
                  <p:par>
                    <p:cTn id="52" fill="hold">
                      <p:stCondLst>
                        <p:cond delay="0"/>
                      </p:stCondLst>
                      <p:childTnLst>
                        <p:par>
                          <p:cTn id="53" fill="hold">
                            <p:stCondLst>
                              <p:cond delay="0"/>
                            </p:stCondLst>
                            <p:childTnLst>
                              <p:par>
                                <p:cTn id="54" presetID="17" presetClass="entr" presetSubtype="10" fill="hold" grpId="1"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1"/>
                  </p:tgtEl>
                </p:cond>
              </p:nextCondLst>
            </p:seq>
            <p:seq concurrent="1" nextAc="seek">
              <p:cTn id="58" restart="whenNotActive" fill="hold" evtFilter="cancelBubble" nodeType="interactiveSeq">
                <p:stCondLst>
                  <p:cond evt="onClick" delay="0">
                    <p:tgtEl>
                      <p:spTgt spid="14"/>
                    </p:tgtEl>
                  </p:cond>
                </p:stCondLst>
                <p:endSync evt="end" delay="0">
                  <p:rtn val="all"/>
                </p:endSync>
                <p:childTnLst>
                  <p:par>
                    <p:cTn id="59" fill="hold">
                      <p:stCondLst>
                        <p:cond delay="0"/>
                      </p:stCondLst>
                      <p:childTnLst>
                        <p:par>
                          <p:cTn id="60" fill="hold">
                            <p:stCondLst>
                              <p:cond delay="0"/>
                            </p:stCondLst>
                            <p:childTnLst>
                              <p:par>
                                <p:cTn id="61" presetID="17" presetClass="exit" presetSubtype="10" fill="hold" grpId="0" nodeType="clickEffect">
                                  <p:stCondLst>
                                    <p:cond delay="0"/>
                                  </p:stCondLst>
                                  <p:childTnLst>
                                    <p:anim calcmode="lin" valueType="num">
                                      <p:cBhvr>
                                        <p:cTn id="62" dur="500"/>
                                        <p:tgtEl>
                                          <p:spTgt spid="14"/>
                                        </p:tgtEl>
                                        <p:attrNameLst>
                                          <p:attrName>ppt_w</p:attrName>
                                        </p:attrNameLst>
                                      </p:cBhvr>
                                      <p:tavLst>
                                        <p:tav tm="0">
                                          <p:val>
                                            <p:strVal val="ppt_w"/>
                                          </p:val>
                                        </p:tav>
                                        <p:tav tm="100000">
                                          <p:val>
                                            <p:fltVal val="0"/>
                                          </p:val>
                                        </p:tav>
                                      </p:tavLst>
                                    </p:anim>
                                    <p:anim calcmode="lin" valueType="num">
                                      <p:cBhvr>
                                        <p:cTn id="63" dur="500"/>
                                        <p:tgtEl>
                                          <p:spTgt spid="14"/>
                                        </p:tgtEl>
                                        <p:attrNameLst>
                                          <p:attrName>ppt_h</p:attrName>
                                        </p:attrNameLst>
                                      </p:cBhvr>
                                      <p:tavLst>
                                        <p:tav tm="0">
                                          <p:val>
                                            <p:strVal val="ppt_h"/>
                                          </p:val>
                                        </p:tav>
                                        <p:tav tm="100000">
                                          <p:val>
                                            <p:strVal val="ppt_h"/>
                                          </p:val>
                                        </p:tav>
                                      </p:tavLst>
                                    </p:anim>
                                    <p:set>
                                      <p:cBhvr>
                                        <p:cTn id="64"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65" restart="whenNotActive" fill="hold" evtFilter="cancelBubble" nodeType="interactiveSeq">
                <p:stCondLst>
                  <p:cond evt="onClick" delay="0">
                    <p:tgtEl>
                      <p:spTgt spid="13"/>
                    </p:tgtEl>
                  </p:cond>
                </p:stCondLst>
                <p:endSync evt="end" delay="0">
                  <p:rtn val="all"/>
                </p:endSync>
                <p:childTnLst>
                  <p:par>
                    <p:cTn id="66" fill="hold">
                      <p:stCondLst>
                        <p:cond delay="0"/>
                      </p:stCondLst>
                      <p:childTnLst>
                        <p:par>
                          <p:cTn id="67" fill="hold">
                            <p:stCondLst>
                              <p:cond delay="0"/>
                            </p:stCondLst>
                            <p:childTnLst>
                              <p:par>
                                <p:cTn id="68" presetID="17" presetClass="entr" presetSubtype="10" fill="hold" grpId="1" nodeType="click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3"/>
                  </p:tgtEl>
                </p:cond>
              </p:nextCondLst>
            </p:seq>
            <p:seq concurrent="1" nextAc="seek">
              <p:cTn id="72" restart="whenNotActive" fill="hold" evtFilter="cancelBubble" nodeType="interactiveSeq">
                <p:stCondLst>
                  <p:cond evt="onClick" delay="0">
                    <p:tgtEl>
                      <p:spTgt spid="16"/>
                    </p:tgtEl>
                  </p:cond>
                </p:stCondLst>
                <p:endSync evt="end" delay="0">
                  <p:rtn val="all"/>
                </p:endSync>
                <p:childTnLst>
                  <p:par>
                    <p:cTn id="73" fill="hold">
                      <p:stCondLst>
                        <p:cond delay="0"/>
                      </p:stCondLst>
                      <p:childTnLst>
                        <p:par>
                          <p:cTn id="74" fill="hold">
                            <p:stCondLst>
                              <p:cond delay="0"/>
                            </p:stCondLst>
                            <p:childTnLst>
                              <p:par>
                                <p:cTn id="75" presetID="17" presetClass="exit" presetSubtype="10" fill="hold" grpId="0" nodeType="clickEffect">
                                  <p:stCondLst>
                                    <p:cond delay="0"/>
                                  </p:stCondLst>
                                  <p:childTnLst>
                                    <p:anim calcmode="lin" valueType="num">
                                      <p:cBhvr>
                                        <p:cTn id="76" dur="500"/>
                                        <p:tgtEl>
                                          <p:spTgt spid="16"/>
                                        </p:tgtEl>
                                        <p:attrNameLst>
                                          <p:attrName>ppt_w</p:attrName>
                                        </p:attrNameLst>
                                      </p:cBhvr>
                                      <p:tavLst>
                                        <p:tav tm="0">
                                          <p:val>
                                            <p:strVal val="ppt_w"/>
                                          </p:val>
                                        </p:tav>
                                        <p:tav tm="100000">
                                          <p:val>
                                            <p:fltVal val="0"/>
                                          </p:val>
                                        </p:tav>
                                      </p:tavLst>
                                    </p:anim>
                                    <p:anim calcmode="lin" valueType="num">
                                      <p:cBhvr>
                                        <p:cTn id="77" dur="500"/>
                                        <p:tgtEl>
                                          <p:spTgt spid="16"/>
                                        </p:tgtEl>
                                        <p:attrNameLst>
                                          <p:attrName>ppt_h</p:attrName>
                                        </p:attrNameLst>
                                      </p:cBhvr>
                                      <p:tavLst>
                                        <p:tav tm="0">
                                          <p:val>
                                            <p:strVal val="ppt_h"/>
                                          </p:val>
                                        </p:tav>
                                        <p:tav tm="100000">
                                          <p:val>
                                            <p:strVal val="ppt_h"/>
                                          </p:val>
                                        </p:tav>
                                      </p:tavLst>
                                    </p:anim>
                                    <p:set>
                                      <p:cBhvr>
                                        <p:cTn id="78"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79" restart="whenNotActive" fill="hold" evtFilter="cancelBubble" nodeType="interactiveSeq">
                <p:stCondLst>
                  <p:cond evt="onClick" delay="0">
                    <p:tgtEl>
                      <p:spTgt spid="15"/>
                    </p:tgtEl>
                  </p:cond>
                </p:stCondLst>
                <p:endSync evt="end" delay="0">
                  <p:rtn val="all"/>
                </p:endSync>
                <p:childTnLst>
                  <p:par>
                    <p:cTn id="80" fill="hold">
                      <p:stCondLst>
                        <p:cond delay="0"/>
                      </p:stCondLst>
                      <p:childTnLst>
                        <p:par>
                          <p:cTn id="81" fill="hold">
                            <p:stCondLst>
                              <p:cond delay="0"/>
                            </p:stCondLst>
                            <p:childTnLst>
                              <p:par>
                                <p:cTn id="82" presetID="17" presetClass="entr" presetSubtype="10" fill="hold" grpId="1" nodeType="clickEffect">
                                  <p:stCondLst>
                                    <p:cond delay="0"/>
                                  </p:stCondLst>
                                  <p:childTnLst>
                                    <p:set>
                                      <p:cBhvr>
                                        <p:cTn id="83" dur="1" fill="hold">
                                          <p:stCondLst>
                                            <p:cond delay="0"/>
                                          </p:stCondLst>
                                        </p:cTn>
                                        <p:tgtEl>
                                          <p:spTgt spid="16"/>
                                        </p:tgtEl>
                                        <p:attrNameLst>
                                          <p:attrName>style.visibility</p:attrName>
                                        </p:attrNameLst>
                                      </p:cBhvr>
                                      <p:to>
                                        <p:strVal val="visible"/>
                                      </p:to>
                                    </p:set>
                                    <p:anim calcmode="lin" valueType="num">
                                      <p:cBhvr>
                                        <p:cTn id="84" dur="500" fill="hold"/>
                                        <p:tgtEl>
                                          <p:spTgt spid="16"/>
                                        </p:tgtEl>
                                        <p:attrNameLst>
                                          <p:attrName>ppt_w</p:attrName>
                                        </p:attrNameLst>
                                      </p:cBhvr>
                                      <p:tavLst>
                                        <p:tav tm="0">
                                          <p:val>
                                            <p:fltVal val="0"/>
                                          </p:val>
                                        </p:tav>
                                        <p:tav tm="100000">
                                          <p:val>
                                            <p:strVal val="#ppt_w"/>
                                          </p:val>
                                        </p:tav>
                                      </p:tavLst>
                                    </p:anim>
                                    <p:anim calcmode="lin" valueType="num">
                                      <p:cBhvr>
                                        <p:cTn id="85"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5"/>
                  </p:tgtEl>
                </p:cond>
              </p:nextCondLst>
            </p:seq>
            <p:seq concurrent="1" nextAc="seek">
              <p:cTn id="86" restart="whenNotActive" fill="hold" evtFilter="cancelBubble" nodeType="interactiveSeq">
                <p:stCondLst>
                  <p:cond evt="onClick" delay="0">
                    <p:tgtEl>
                      <p:spTgt spid="18"/>
                    </p:tgtEl>
                  </p:cond>
                </p:stCondLst>
                <p:endSync evt="end" delay="0">
                  <p:rtn val="all"/>
                </p:endSync>
                <p:childTnLst>
                  <p:par>
                    <p:cTn id="87" fill="hold">
                      <p:stCondLst>
                        <p:cond delay="0"/>
                      </p:stCondLst>
                      <p:childTnLst>
                        <p:par>
                          <p:cTn id="88" fill="hold">
                            <p:stCondLst>
                              <p:cond delay="0"/>
                            </p:stCondLst>
                            <p:childTnLst>
                              <p:par>
                                <p:cTn id="89" presetID="17" presetClass="exit" presetSubtype="10" fill="hold" grpId="0" nodeType="clickEffect">
                                  <p:stCondLst>
                                    <p:cond delay="0"/>
                                  </p:stCondLst>
                                  <p:childTnLst>
                                    <p:anim calcmode="lin" valueType="num">
                                      <p:cBhvr>
                                        <p:cTn id="90" dur="500"/>
                                        <p:tgtEl>
                                          <p:spTgt spid="18"/>
                                        </p:tgtEl>
                                        <p:attrNameLst>
                                          <p:attrName>ppt_w</p:attrName>
                                        </p:attrNameLst>
                                      </p:cBhvr>
                                      <p:tavLst>
                                        <p:tav tm="0">
                                          <p:val>
                                            <p:strVal val="ppt_w"/>
                                          </p:val>
                                        </p:tav>
                                        <p:tav tm="100000">
                                          <p:val>
                                            <p:fltVal val="0"/>
                                          </p:val>
                                        </p:tav>
                                      </p:tavLst>
                                    </p:anim>
                                    <p:anim calcmode="lin" valueType="num">
                                      <p:cBhvr>
                                        <p:cTn id="91" dur="500"/>
                                        <p:tgtEl>
                                          <p:spTgt spid="18"/>
                                        </p:tgtEl>
                                        <p:attrNameLst>
                                          <p:attrName>ppt_h</p:attrName>
                                        </p:attrNameLst>
                                      </p:cBhvr>
                                      <p:tavLst>
                                        <p:tav tm="0">
                                          <p:val>
                                            <p:strVal val="ppt_h"/>
                                          </p:val>
                                        </p:tav>
                                        <p:tav tm="100000">
                                          <p:val>
                                            <p:strVal val="ppt_h"/>
                                          </p:val>
                                        </p:tav>
                                      </p:tavLst>
                                    </p:anim>
                                    <p:set>
                                      <p:cBhvr>
                                        <p:cTn id="92"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93" restart="whenNotActive" fill="hold" evtFilter="cancelBubble" nodeType="interactiveSeq">
                <p:stCondLst>
                  <p:cond evt="onClick" delay="0">
                    <p:tgtEl>
                      <p:spTgt spid="17"/>
                    </p:tgtEl>
                  </p:cond>
                </p:stCondLst>
                <p:endSync evt="end" delay="0">
                  <p:rtn val="all"/>
                </p:endSync>
                <p:childTnLst>
                  <p:par>
                    <p:cTn id="94" fill="hold">
                      <p:stCondLst>
                        <p:cond delay="0"/>
                      </p:stCondLst>
                      <p:childTnLst>
                        <p:par>
                          <p:cTn id="95" fill="hold">
                            <p:stCondLst>
                              <p:cond delay="0"/>
                            </p:stCondLst>
                            <p:childTnLst>
                              <p:par>
                                <p:cTn id="96" presetID="17" presetClass="entr" presetSubtype="10" fill="hold" grpId="1" nodeType="clickEffect">
                                  <p:stCondLst>
                                    <p:cond delay="0"/>
                                  </p:stCondLst>
                                  <p:childTnLst>
                                    <p:set>
                                      <p:cBhvr>
                                        <p:cTn id="97" dur="1" fill="hold">
                                          <p:stCondLst>
                                            <p:cond delay="0"/>
                                          </p:stCondLst>
                                        </p:cTn>
                                        <p:tgtEl>
                                          <p:spTgt spid="18"/>
                                        </p:tgtEl>
                                        <p:attrNameLst>
                                          <p:attrName>style.visibility</p:attrName>
                                        </p:attrNameLst>
                                      </p:cBhvr>
                                      <p:to>
                                        <p:strVal val="visible"/>
                                      </p:to>
                                    </p:set>
                                    <p:anim calcmode="lin" valueType="num">
                                      <p:cBhvr>
                                        <p:cTn id="98" dur="500" fill="hold"/>
                                        <p:tgtEl>
                                          <p:spTgt spid="18"/>
                                        </p:tgtEl>
                                        <p:attrNameLst>
                                          <p:attrName>ppt_w</p:attrName>
                                        </p:attrNameLst>
                                      </p:cBhvr>
                                      <p:tavLst>
                                        <p:tav tm="0">
                                          <p:val>
                                            <p:fltVal val="0"/>
                                          </p:val>
                                        </p:tav>
                                        <p:tav tm="100000">
                                          <p:val>
                                            <p:strVal val="#ppt_w"/>
                                          </p:val>
                                        </p:tav>
                                      </p:tavLst>
                                    </p:anim>
                                    <p:anim calcmode="lin" valueType="num">
                                      <p:cBhvr>
                                        <p:cTn id="99" dur="5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7"/>
                  </p:tgtEl>
                </p:cond>
              </p:nextCondLst>
            </p:seq>
            <p:seq concurrent="1" nextAc="seek">
              <p:cTn id="100" restart="whenNotActive" fill="hold" evtFilter="cancelBubble" nodeType="interactiveSeq">
                <p:stCondLst>
                  <p:cond evt="onClick" delay="0">
                    <p:tgtEl>
                      <p:spTgt spid="21"/>
                    </p:tgtEl>
                  </p:cond>
                </p:stCondLst>
                <p:endSync evt="end" delay="0">
                  <p:rtn val="all"/>
                </p:endSync>
                <p:childTnLst>
                  <p:par>
                    <p:cTn id="101" fill="hold">
                      <p:stCondLst>
                        <p:cond delay="0"/>
                      </p:stCondLst>
                      <p:childTnLst>
                        <p:par>
                          <p:cTn id="102" fill="hold">
                            <p:stCondLst>
                              <p:cond delay="0"/>
                            </p:stCondLst>
                            <p:childTnLst>
                              <p:par>
                                <p:cTn id="103" presetID="17" presetClass="exit" presetSubtype="10" fill="hold" grpId="0" nodeType="clickEffect">
                                  <p:stCondLst>
                                    <p:cond delay="0"/>
                                  </p:stCondLst>
                                  <p:childTnLst>
                                    <p:anim calcmode="lin" valueType="num">
                                      <p:cBhvr>
                                        <p:cTn id="104" dur="500"/>
                                        <p:tgtEl>
                                          <p:spTgt spid="21"/>
                                        </p:tgtEl>
                                        <p:attrNameLst>
                                          <p:attrName>ppt_w</p:attrName>
                                        </p:attrNameLst>
                                      </p:cBhvr>
                                      <p:tavLst>
                                        <p:tav tm="0">
                                          <p:val>
                                            <p:strVal val="ppt_w"/>
                                          </p:val>
                                        </p:tav>
                                        <p:tav tm="100000">
                                          <p:val>
                                            <p:fltVal val="0"/>
                                          </p:val>
                                        </p:tav>
                                      </p:tavLst>
                                    </p:anim>
                                    <p:anim calcmode="lin" valueType="num">
                                      <p:cBhvr>
                                        <p:cTn id="105" dur="500"/>
                                        <p:tgtEl>
                                          <p:spTgt spid="21"/>
                                        </p:tgtEl>
                                        <p:attrNameLst>
                                          <p:attrName>ppt_h</p:attrName>
                                        </p:attrNameLst>
                                      </p:cBhvr>
                                      <p:tavLst>
                                        <p:tav tm="0">
                                          <p:val>
                                            <p:strVal val="ppt_h"/>
                                          </p:val>
                                        </p:tav>
                                        <p:tav tm="100000">
                                          <p:val>
                                            <p:strVal val="ppt_h"/>
                                          </p:val>
                                        </p:tav>
                                      </p:tavLst>
                                    </p:anim>
                                    <p:set>
                                      <p:cBhvr>
                                        <p:cTn id="106"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07" restart="whenNotActive" fill="hold" evtFilter="cancelBubble" nodeType="interactiveSeq">
                <p:stCondLst>
                  <p:cond evt="onClick" delay="0">
                    <p:tgtEl>
                      <p:spTgt spid="20"/>
                    </p:tgtEl>
                  </p:cond>
                </p:stCondLst>
                <p:endSync evt="end" delay="0">
                  <p:rtn val="all"/>
                </p:endSync>
                <p:childTnLst>
                  <p:par>
                    <p:cTn id="108" fill="hold">
                      <p:stCondLst>
                        <p:cond delay="0"/>
                      </p:stCondLst>
                      <p:childTnLst>
                        <p:par>
                          <p:cTn id="109" fill="hold">
                            <p:stCondLst>
                              <p:cond delay="0"/>
                            </p:stCondLst>
                            <p:childTnLst>
                              <p:par>
                                <p:cTn id="110" presetID="17" presetClass="entr" presetSubtype="10" fill="hold" grpId="1" nodeType="click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p:cTn id="112" dur="500" fill="hold"/>
                                        <p:tgtEl>
                                          <p:spTgt spid="21"/>
                                        </p:tgtEl>
                                        <p:attrNameLst>
                                          <p:attrName>ppt_w</p:attrName>
                                        </p:attrNameLst>
                                      </p:cBhvr>
                                      <p:tavLst>
                                        <p:tav tm="0">
                                          <p:val>
                                            <p:fltVal val="0"/>
                                          </p:val>
                                        </p:tav>
                                        <p:tav tm="100000">
                                          <p:val>
                                            <p:strVal val="#ppt_w"/>
                                          </p:val>
                                        </p:tav>
                                      </p:tavLst>
                                    </p:anim>
                                    <p:anim calcmode="lin" valueType="num">
                                      <p:cBhvr>
                                        <p:cTn id="113" dur="5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0"/>
                  </p:tgtEl>
                </p:cond>
              </p:nextCondLst>
            </p:seq>
            <p:seq concurrent="1" nextAc="seek">
              <p:cTn id="114" restart="whenNotActive" fill="hold" evtFilter="cancelBubble" nodeType="interactiveSeq">
                <p:stCondLst>
                  <p:cond evt="onClick" delay="0">
                    <p:tgtEl>
                      <p:spTgt spid="23"/>
                    </p:tgtEl>
                  </p:cond>
                </p:stCondLst>
                <p:endSync evt="end" delay="0">
                  <p:rtn val="all"/>
                </p:endSync>
                <p:childTnLst>
                  <p:par>
                    <p:cTn id="115" fill="hold">
                      <p:stCondLst>
                        <p:cond delay="0"/>
                      </p:stCondLst>
                      <p:childTnLst>
                        <p:par>
                          <p:cTn id="116" fill="hold">
                            <p:stCondLst>
                              <p:cond delay="0"/>
                            </p:stCondLst>
                            <p:childTnLst>
                              <p:par>
                                <p:cTn id="117" presetID="17" presetClass="exit" presetSubtype="10" fill="hold" grpId="0" nodeType="clickEffect">
                                  <p:stCondLst>
                                    <p:cond delay="0"/>
                                  </p:stCondLst>
                                  <p:childTnLst>
                                    <p:anim calcmode="lin" valueType="num">
                                      <p:cBhvr>
                                        <p:cTn id="118" dur="500"/>
                                        <p:tgtEl>
                                          <p:spTgt spid="23"/>
                                        </p:tgtEl>
                                        <p:attrNameLst>
                                          <p:attrName>ppt_w</p:attrName>
                                        </p:attrNameLst>
                                      </p:cBhvr>
                                      <p:tavLst>
                                        <p:tav tm="0">
                                          <p:val>
                                            <p:strVal val="ppt_w"/>
                                          </p:val>
                                        </p:tav>
                                        <p:tav tm="100000">
                                          <p:val>
                                            <p:fltVal val="0"/>
                                          </p:val>
                                        </p:tav>
                                      </p:tavLst>
                                    </p:anim>
                                    <p:anim calcmode="lin" valueType="num">
                                      <p:cBhvr>
                                        <p:cTn id="119" dur="500"/>
                                        <p:tgtEl>
                                          <p:spTgt spid="23"/>
                                        </p:tgtEl>
                                        <p:attrNameLst>
                                          <p:attrName>ppt_h</p:attrName>
                                        </p:attrNameLst>
                                      </p:cBhvr>
                                      <p:tavLst>
                                        <p:tav tm="0">
                                          <p:val>
                                            <p:strVal val="ppt_h"/>
                                          </p:val>
                                        </p:tav>
                                        <p:tav tm="100000">
                                          <p:val>
                                            <p:strVal val="ppt_h"/>
                                          </p:val>
                                        </p:tav>
                                      </p:tavLst>
                                    </p:anim>
                                    <p:set>
                                      <p:cBhvr>
                                        <p:cTn id="120"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21" restart="whenNotActive" fill="hold" evtFilter="cancelBubble" nodeType="interactiveSeq">
                <p:stCondLst>
                  <p:cond evt="onClick" delay="0">
                    <p:tgtEl>
                      <p:spTgt spid="22"/>
                    </p:tgtEl>
                  </p:cond>
                </p:stCondLst>
                <p:endSync evt="end" delay="0">
                  <p:rtn val="all"/>
                </p:endSync>
                <p:childTnLst>
                  <p:par>
                    <p:cTn id="122" fill="hold">
                      <p:stCondLst>
                        <p:cond delay="0"/>
                      </p:stCondLst>
                      <p:childTnLst>
                        <p:par>
                          <p:cTn id="123" fill="hold">
                            <p:stCondLst>
                              <p:cond delay="0"/>
                            </p:stCondLst>
                            <p:childTnLst>
                              <p:par>
                                <p:cTn id="124" presetID="17" presetClass="entr" presetSubtype="10" fill="hold" grpId="1" nodeType="clickEffect">
                                  <p:stCondLst>
                                    <p:cond delay="0"/>
                                  </p:stCondLst>
                                  <p:childTnLst>
                                    <p:set>
                                      <p:cBhvr>
                                        <p:cTn id="125" dur="1" fill="hold">
                                          <p:stCondLst>
                                            <p:cond delay="0"/>
                                          </p:stCondLst>
                                        </p:cTn>
                                        <p:tgtEl>
                                          <p:spTgt spid="23"/>
                                        </p:tgtEl>
                                        <p:attrNameLst>
                                          <p:attrName>style.visibility</p:attrName>
                                        </p:attrNameLst>
                                      </p:cBhvr>
                                      <p:to>
                                        <p:strVal val="visible"/>
                                      </p:to>
                                    </p:set>
                                    <p:anim calcmode="lin" valueType="num">
                                      <p:cBhvr>
                                        <p:cTn id="126" dur="500" fill="hold"/>
                                        <p:tgtEl>
                                          <p:spTgt spid="23"/>
                                        </p:tgtEl>
                                        <p:attrNameLst>
                                          <p:attrName>ppt_w</p:attrName>
                                        </p:attrNameLst>
                                      </p:cBhvr>
                                      <p:tavLst>
                                        <p:tav tm="0">
                                          <p:val>
                                            <p:fltVal val="0"/>
                                          </p:val>
                                        </p:tav>
                                        <p:tav tm="100000">
                                          <p:val>
                                            <p:strVal val="#ppt_w"/>
                                          </p:val>
                                        </p:tav>
                                      </p:tavLst>
                                    </p:anim>
                                    <p:anim calcmode="lin" valueType="num">
                                      <p:cBhvr>
                                        <p:cTn id="127" dur="5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2"/>
                  </p:tgtEl>
                </p:cond>
              </p:nextCondLst>
            </p:seq>
            <p:seq concurrent="1" nextAc="seek">
              <p:cTn id="128" restart="whenNotActive" fill="hold" evtFilter="cancelBubble" nodeType="interactiveSeq">
                <p:stCondLst>
                  <p:cond evt="onClick" delay="0">
                    <p:tgtEl>
                      <p:spTgt spid="25"/>
                    </p:tgtEl>
                  </p:cond>
                </p:stCondLst>
                <p:endSync evt="end" delay="0">
                  <p:rtn val="all"/>
                </p:endSync>
                <p:childTnLst>
                  <p:par>
                    <p:cTn id="129" fill="hold">
                      <p:stCondLst>
                        <p:cond delay="0"/>
                      </p:stCondLst>
                      <p:childTnLst>
                        <p:par>
                          <p:cTn id="130" fill="hold">
                            <p:stCondLst>
                              <p:cond delay="0"/>
                            </p:stCondLst>
                            <p:childTnLst>
                              <p:par>
                                <p:cTn id="131" presetID="17" presetClass="exit" presetSubtype="10" fill="hold" grpId="0" nodeType="clickEffect">
                                  <p:stCondLst>
                                    <p:cond delay="0"/>
                                  </p:stCondLst>
                                  <p:childTnLst>
                                    <p:anim calcmode="lin" valueType="num">
                                      <p:cBhvr>
                                        <p:cTn id="132" dur="500"/>
                                        <p:tgtEl>
                                          <p:spTgt spid="25"/>
                                        </p:tgtEl>
                                        <p:attrNameLst>
                                          <p:attrName>ppt_w</p:attrName>
                                        </p:attrNameLst>
                                      </p:cBhvr>
                                      <p:tavLst>
                                        <p:tav tm="0">
                                          <p:val>
                                            <p:strVal val="ppt_w"/>
                                          </p:val>
                                        </p:tav>
                                        <p:tav tm="100000">
                                          <p:val>
                                            <p:fltVal val="0"/>
                                          </p:val>
                                        </p:tav>
                                      </p:tavLst>
                                    </p:anim>
                                    <p:anim calcmode="lin" valueType="num">
                                      <p:cBhvr>
                                        <p:cTn id="133" dur="500"/>
                                        <p:tgtEl>
                                          <p:spTgt spid="25"/>
                                        </p:tgtEl>
                                        <p:attrNameLst>
                                          <p:attrName>ppt_h</p:attrName>
                                        </p:attrNameLst>
                                      </p:cBhvr>
                                      <p:tavLst>
                                        <p:tav tm="0">
                                          <p:val>
                                            <p:strVal val="ppt_h"/>
                                          </p:val>
                                        </p:tav>
                                        <p:tav tm="100000">
                                          <p:val>
                                            <p:strVal val="ppt_h"/>
                                          </p:val>
                                        </p:tav>
                                      </p:tavLst>
                                    </p:anim>
                                    <p:set>
                                      <p:cBhvr>
                                        <p:cTn id="134"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35" restart="whenNotActive" fill="hold" evtFilter="cancelBubble" nodeType="interactiveSeq">
                <p:stCondLst>
                  <p:cond evt="onClick" delay="0">
                    <p:tgtEl>
                      <p:spTgt spid="24"/>
                    </p:tgtEl>
                  </p:cond>
                </p:stCondLst>
                <p:endSync evt="end" delay="0">
                  <p:rtn val="all"/>
                </p:endSync>
                <p:childTnLst>
                  <p:par>
                    <p:cTn id="136" fill="hold">
                      <p:stCondLst>
                        <p:cond delay="0"/>
                      </p:stCondLst>
                      <p:childTnLst>
                        <p:par>
                          <p:cTn id="137" fill="hold">
                            <p:stCondLst>
                              <p:cond delay="0"/>
                            </p:stCondLst>
                            <p:childTnLst>
                              <p:par>
                                <p:cTn id="138" presetID="17" presetClass="entr" presetSubtype="10" fill="hold" grpId="1" nodeType="clickEffect">
                                  <p:stCondLst>
                                    <p:cond delay="0"/>
                                  </p:stCondLst>
                                  <p:childTnLst>
                                    <p:set>
                                      <p:cBhvr>
                                        <p:cTn id="139" dur="1" fill="hold">
                                          <p:stCondLst>
                                            <p:cond delay="0"/>
                                          </p:stCondLst>
                                        </p:cTn>
                                        <p:tgtEl>
                                          <p:spTgt spid="25"/>
                                        </p:tgtEl>
                                        <p:attrNameLst>
                                          <p:attrName>style.visibility</p:attrName>
                                        </p:attrNameLst>
                                      </p:cBhvr>
                                      <p:to>
                                        <p:strVal val="visible"/>
                                      </p:to>
                                    </p:set>
                                    <p:anim calcmode="lin" valueType="num">
                                      <p:cBhvr>
                                        <p:cTn id="140" dur="500" fill="hold"/>
                                        <p:tgtEl>
                                          <p:spTgt spid="25"/>
                                        </p:tgtEl>
                                        <p:attrNameLst>
                                          <p:attrName>ppt_w</p:attrName>
                                        </p:attrNameLst>
                                      </p:cBhvr>
                                      <p:tavLst>
                                        <p:tav tm="0">
                                          <p:val>
                                            <p:fltVal val="0"/>
                                          </p:val>
                                        </p:tav>
                                        <p:tav tm="100000">
                                          <p:val>
                                            <p:strVal val="#ppt_w"/>
                                          </p:val>
                                        </p:tav>
                                      </p:tavLst>
                                    </p:anim>
                                    <p:anim calcmode="lin" valueType="num">
                                      <p:cBhvr>
                                        <p:cTn id="141" dur="500" fill="hold"/>
                                        <p:tgtEl>
                                          <p:spTgt spid="25"/>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4"/>
                  </p:tgtEl>
                </p:cond>
              </p:nextCondLst>
            </p:seq>
            <p:seq concurrent="1" nextAc="seek">
              <p:cTn id="142" restart="whenNotActive" fill="hold" evtFilter="cancelBubble" nodeType="interactiveSeq">
                <p:stCondLst>
                  <p:cond evt="onClick" delay="0">
                    <p:tgtEl>
                      <p:spTgt spid="27"/>
                    </p:tgtEl>
                  </p:cond>
                </p:stCondLst>
                <p:endSync evt="end" delay="0">
                  <p:rtn val="all"/>
                </p:endSync>
                <p:childTnLst>
                  <p:par>
                    <p:cTn id="143" fill="hold">
                      <p:stCondLst>
                        <p:cond delay="0"/>
                      </p:stCondLst>
                      <p:childTnLst>
                        <p:par>
                          <p:cTn id="144" fill="hold">
                            <p:stCondLst>
                              <p:cond delay="0"/>
                            </p:stCondLst>
                            <p:childTnLst>
                              <p:par>
                                <p:cTn id="145" presetID="17" presetClass="exit" presetSubtype="10" fill="hold" grpId="0" nodeType="clickEffect">
                                  <p:stCondLst>
                                    <p:cond delay="0"/>
                                  </p:stCondLst>
                                  <p:childTnLst>
                                    <p:anim calcmode="lin" valueType="num">
                                      <p:cBhvr>
                                        <p:cTn id="146" dur="500"/>
                                        <p:tgtEl>
                                          <p:spTgt spid="27"/>
                                        </p:tgtEl>
                                        <p:attrNameLst>
                                          <p:attrName>ppt_w</p:attrName>
                                        </p:attrNameLst>
                                      </p:cBhvr>
                                      <p:tavLst>
                                        <p:tav tm="0">
                                          <p:val>
                                            <p:strVal val="ppt_w"/>
                                          </p:val>
                                        </p:tav>
                                        <p:tav tm="100000">
                                          <p:val>
                                            <p:fltVal val="0"/>
                                          </p:val>
                                        </p:tav>
                                      </p:tavLst>
                                    </p:anim>
                                    <p:anim calcmode="lin" valueType="num">
                                      <p:cBhvr>
                                        <p:cTn id="147" dur="500"/>
                                        <p:tgtEl>
                                          <p:spTgt spid="27"/>
                                        </p:tgtEl>
                                        <p:attrNameLst>
                                          <p:attrName>ppt_h</p:attrName>
                                        </p:attrNameLst>
                                      </p:cBhvr>
                                      <p:tavLst>
                                        <p:tav tm="0">
                                          <p:val>
                                            <p:strVal val="ppt_h"/>
                                          </p:val>
                                        </p:tav>
                                        <p:tav tm="100000">
                                          <p:val>
                                            <p:strVal val="ppt_h"/>
                                          </p:val>
                                        </p:tav>
                                      </p:tavLst>
                                    </p:anim>
                                    <p:set>
                                      <p:cBhvr>
                                        <p:cTn id="148"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49" restart="whenNotActive" fill="hold" evtFilter="cancelBubble" nodeType="interactiveSeq">
                <p:stCondLst>
                  <p:cond evt="onClick" delay="0">
                    <p:tgtEl>
                      <p:spTgt spid="26"/>
                    </p:tgtEl>
                  </p:cond>
                </p:stCondLst>
                <p:endSync evt="end" delay="0">
                  <p:rtn val="all"/>
                </p:endSync>
                <p:childTnLst>
                  <p:par>
                    <p:cTn id="150" fill="hold">
                      <p:stCondLst>
                        <p:cond delay="0"/>
                      </p:stCondLst>
                      <p:childTnLst>
                        <p:par>
                          <p:cTn id="151" fill="hold">
                            <p:stCondLst>
                              <p:cond delay="0"/>
                            </p:stCondLst>
                            <p:childTnLst>
                              <p:par>
                                <p:cTn id="152" presetID="17" presetClass="entr" presetSubtype="10" fill="hold" grpId="1" nodeType="clickEffect">
                                  <p:stCondLst>
                                    <p:cond delay="0"/>
                                  </p:stCondLst>
                                  <p:childTnLst>
                                    <p:set>
                                      <p:cBhvr>
                                        <p:cTn id="153" dur="1" fill="hold">
                                          <p:stCondLst>
                                            <p:cond delay="0"/>
                                          </p:stCondLst>
                                        </p:cTn>
                                        <p:tgtEl>
                                          <p:spTgt spid="27"/>
                                        </p:tgtEl>
                                        <p:attrNameLst>
                                          <p:attrName>style.visibility</p:attrName>
                                        </p:attrNameLst>
                                      </p:cBhvr>
                                      <p:to>
                                        <p:strVal val="visible"/>
                                      </p:to>
                                    </p:set>
                                    <p:anim calcmode="lin" valueType="num">
                                      <p:cBhvr>
                                        <p:cTn id="154" dur="500" fill="hold"/>
                                        <p:tgtEl>
                                          <p:spTgt spid="27"/>
                                        </p:tgtEl>
                                        <p:attrNameLst>
                                          <p:attrName>ppt_w</p:attrName>
                                        </p:attrNameLst>
                                      </p:cBhvr>
                                      <p:tavLst>
                                        <p:tav tm="0">
                                          <p:val>
                                            <p:fltVal val="0"/>
                                          </p:val>
                                        </p:tav>
                                        <p:tav tm="100000">
                                          <p:val>
                                            <p:strVal val="#ppt_w"/>
                                          </p:val>
                                        </p:tav>
                                      </p:tavLst>
                                    </p:anim>
                                    <p:anim calcmode="lin" valueType="num">
                                      <p:cBhvr>
                                        <p:cTn id="155" dur="500" fill="hold"/>
                                        <p:tgtEl>
                                          <p:spTgt spid="27"/>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6"/>
                  </p:tgtEl>
                </p:cond>
              </p:nextCondLst>
            </p:seq>
            <p:seq concurrent="1" nextAc="seek">
              <p:cTn id="156" restart="whenNotActive" fill="hold" evtFilter="cancelBubble" nodeType="interactiveSeq">
                <p:stCondLst>
                  <p:cond evt="onClick" delay="0">
                    <p:tgtEl>
                      <p:spTgt spid="29"/>
                    </p:tgtEl>
                  </p:cond>
                </p:stCondLst>
                <p:endSync evt="end" delay="0">
                  <p:rtn val="all"/>
                </p:endSync>
                <p:childTnLst>
                  <p:par>
                    <p:cTn id="157" fill="hold">
                      <p:stCondLst>
                        <p:cond delay="0"/>
                      </p:stCondLst>
                      <p:childTnLst>
                        <p:par>
                          <p:cTn id="158" fill="hold">
                            <p:stCondLst>
                              <p:cond delay="0"/>
                            </p:stCondLst>
                            <p:childTnLst>
                              <p:par>
                                <p:cTn id="159" presetID="17" presetClass="exit" presetSubtype="10" fill="hold" grpId="0" nodeType="clickEffect">
                                  <p:stCondLst>
                                    <p:cond delay="0"/>
                                  </p:stCondLst>
                                  <p:childTnLst>
                                    <p:anim calcmode="lin" valueType="num">
                                      <p:cBhvr>
                                        <p:cTn id="160" dur="500"/>
                                        <p:tgtEl>
                                          <p:spTgt spid="29"/>
                                        </p:tgtEl>
                                        <p:attrNameLst>
                                          <p:attrName>ppt_w</p:attrName>
                                        </p:attrNameLst>
                                      </p:cBhvr>
                                      <p:tavLst>
                                        <p:tav tm="0">
                                          <p:val>
                                            <p:strVal val="ppt_w"/>
                                          </p:val>
                                        </p:tav>
                                        <p:tav tm="100000">
                                          <p:val>
                                            <p:fltVal val="0"/>
                                          </p:val>
                                        </p:tav>
                                      </p:tavLst>
                                    </p:anim>
                                    <p:anim calcmode="lin" valueType="num">
                                      <p:cBhvr>
                                        <p:cTn id="161" dur="500"/>
                                        <p:tgtEl>
                                          <p:spTgt spid="29"/>
                                        </p:tgtEl>
                                        <p:attrNameLst>
                                          <p:attrName>ppt_h</p:attrName>
                                        </p:attrNameLst>
                                      </p:cBhvr>
                                      <p:tavLst>
                                        <p:tav tm="0">
                                          <p:val>
                                            <p:strVal val="ppt_h"/>
                                          </p:val>
                                        </p:tav>
                                        <p:tav tm="100000">
                                          <p:val>
                                            <p:strVal val="ppt_h"/>
                                          </p:val>
                                        </p:tav>
                                      </p:tavLst>
                                    </p:anim>
                                    <p:set>
                                      <p:cBhvr>
                                        <p:cTn id="162"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63" restart="whenNotActive" fill="hold" evtFilter="cancelBubble" nodeType="interactiveSeq">
                <p:stCondLst>
                  <p:cond evt="onClick" delay="0">
                    <p:tgtEl>
                      <p:spTgt spid="28"/>
                    </p:tgtEl>
                  </p:cond>
                </p:stCondLst>
                <p:endSync evt="end" delay="0">
                  <p:rtn val="all"/>
                </p:endSync>
                <p:childTnLst>
                  <p:par>
                    <p:cTn id="164" fill="hold">
                      <p:stCondLst>
                        <p:cond delay="0"/>
                      </p:stCondLst>
                      <p:childTnLst>
                        <p:par>
                          <p:cTn id="165" fill="hold">
                            <p:stCondLst>
                              <p:cond delay="0"/>
                            </p:stCondLst>
                            <p:childTnLst>
                              <p:par>
                                <p:cTn id="166" presetID="17" presetClass="entr" presetSubtype="10" fill="hold" grpId="1" nodeType="clickEffect">
                                  <p:stCondLst>
                                    <p:cond delay="0"/>
                                  </p:stCondLst>
                                  <p:childTnLst>
                                    <p:set>
                                      <p:cBhvr>
                                        <p:cTn id="167" dur="1" fill="hold">
                                          <p:stCondLst>
                                            <p:cond delay="0"/>
                                          </p:stCondLst>
                                        </p:cTn>
                                        <p:tgtEl>
                                          <p:spTgt spid="29"/>
                                        </p:tgtEl>
                                        <p:attrNameLst>
                                          <p:attrName>style.visibility</p:attrName>
                                        </p:attrNameLst>
                                      </p:cBhvr>
                                      <p:to>
                                        <p:strVal val="visible"/>
                                      </p:to>
                                    </p:set>
                                    <p:anim calcmode="lin" valueType="num">
                                      <p:cBhvr>
                                        <p:cTn id="168" dur="500" fill="hold"/>
                                        <p:tgtEl>
                                          <p:spTgt spid="29"/>
                                        </p:tgtEl>
                                        <p:attrNameLst>
                                          <p:attrName>ppt_w</p:attrName>
                                        </p:attrNameLst>
                                      </p:cBhvr>
                                      <p:tavLst>
                                        <p:tav tm="0">
                                          <p:val>
                                            <p:fltVal val="0"/>
                                          </p:val>
                                        </p:tav>
                                        <p:tav tm="100000">
                                          <p:val>
                                            <p:strVal val="#ppt_w"/>
                                          </p:val>
                                        </p:tav>
                                      </p:tavLst>
                                    </p:anim>
                                    <p:anim calcmode="lin" valueType="num">
                                      <p:cBhvr>
                                        <p:cTn id="169"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8"/>
                  </p:tgtEl>
                </p:cond>
              </p:nextCondLst>
            </p:seq>
          </p:childTnLst>
        </p:cTn>
      </p:par>
    </p:tnLst>
    <p:bldLst>
      <p:bldP spid="3" grpId="0" bldLvl="0" animBg="1"/>
      <p:bldP spid="3" grpId="1" bldLvl="0" animBg="1"/>
      <p:bldP spid="8" grpId="0" bldLvl="0" animBg="1"/>
      <p:bldP spid="8" grpId="1" bldLvl="0" animBg="1"/>
      <p:bldP spid="10" grpId="0" bldLvl="0" animBg="1"/>
      <p:bldP spid="10" grpId="1" bldLvl="0" animBg="1"/>
      <p:bldP spid="12" grpId="0" bldLvl="0" animBg="1"/>
      <p:bldP spid="12" grpId="1" bldLvl="0" animBg="1"/>
      <p:bldP spid="14" grpId="0" bldLvl="0" animBg="1"/>
      <p:bldP spid="14" grpId="1" bldLvl="0" animBg="1"/>
      <p:bldP spid="16" grpId="0" bldLvl="0" animBg="1"/>
      <p:bldP spid="16" grpId="1" bldLvl="0" animBg="1"/>
      <p:bldP spid="18" grpId="0" bldLvl="0" animBg="1"/>
      <p:bldP spid="18" grpId="1" bldLvl="0" animBg="1"/>
      <p:bldP spid="21" grpId="0" bldLvl="0" animBg="1"/>
      <p:bldP spid="21" grpId="1" bldLvl="0" animBg="1"/>
      <p:bldP spid="23" grpId="0" bldLvl="0" animBg="1"/>
      <p:bldP spid="23" grpId="1" bldLvl="0" animBg="1"/>
      <p:bldP spid="25" grpId="0" bldLvl="0" animBg="1"/>
      <p:bldP spid="25" grpId="1" bldLvl="0" animBg="1"/>
      <p:bldP spid="27" grpId="0" bldLvl="0" animBg="1"/>
      <p:bldP spid="27" grpId="1" bldLvl="0" animBg="1"/>
      <p:bldP spid="29" grpId="0" bldLvl="0" animBg="1"/>
      <p:bldP spid="29" grpId="1"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b="29005"/>
          <a:stretch>
            <a:fillRect/>
          </a:stretch>
        </p:blipFill>
        <p:spPr>
          <a:xfrm>
            <a:off x="0" y="123825"/>
            <a:ext cx="12191365" cy="6857365"/>
          </a:xfrm>
          <a:prstGeom prst="rect">
            <a:avLst/>
          </a:prstGeom>
        </p:spPr>
      </p:pic>
      <p:sp>
        <p:nvSpPr>
          <p:cNvPr id="3" name="Title 1"/>
          <p:cNvSpPr>
            <a:spLocks noGrp="1"/>
          </p:cNvSpPr>
          <p:nvPr/>
        </p:nvSpPr>
        <p:spPr>
          <a:xfrm>
            <a:off x="909320" y="732155"/>
            <a:ext cx="10515600" cy="43199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n-SG" altLang="en-US" b="1" dirty="0">
                <a:latin typeface="VNI-Avo" pitchFamily="2" charset="0"/>
              </a:rPr>
              <a:t>Tết Trung thu, ba dẫn beù ra phoá. Beù maûi meâ nhìn nhöõng caùi ñeøn loàng röïc rôõ. Ba mua cho beù moät caùi ñeøn oâng sao maøu ñoû.</a:t>
            </a:r>
          </a:p>
        </p:txBody>
      </p:sp>
      <p:sp>
        <p:nvSpPr>
          <p:cNvPr id="4" name="Hộp Văn bản 11"/>
          <p:cNvSpPr txBox="1"/>
          <p:nvPr/>
        </p:nvSpPr>
        <p:spPr>
          <a:xfrm>
            <a:off x="838200" y="5478145"/>
            <a:ext cx="8225155" cy="706755"/>
          </a:xfrm>
          <a:prstGeom prst="rect">
            <a:avLst/>
          </a:prstGeom>
          <a:noFill/>
        </p:spPr>
        <p:txBody>
          <a:bodyPr wrap="square" rtlCol="0">
            <a:spAutoFit/>
          </a:bodyPr>
          <a:lstStyle/>
          <a:p>
            <a:r>
              <a:rPr lang="en-SG" altLang="en-US" sz="4000" b="1" dirty="0">
                <a:latin typeface="VNI-Avo" pitchFamily="2" charset="0"/>
              </a:rPr>
              <a:t>Teát Trung thu ba mua gì cho beù?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hỗ dành sẵn cho Nội dung 8" descr="C:\Users\hp\Downloads\hình sách TV ( tuần 6 đến 12)\hình sách TV ( tuần 6 đến 12)\chủ đề 12\bài 4\Screenshot (226).pngScreenshot (226)"/>
          <p:cNvPicPr>
            <a:picLocks noGrp="1" noChangeAspect="1"/>
          </p:cNvPicPr>
          <p:nvPr>
            <p:ph idx="1"/>
          </p:nvPr>
        </p:nvPicPr>
        <p:blipFill rotWithShape="1">
          <a:blip r:embed="rId3"/>
          <a:srcRect t="24968"/>
          <a:stretch>
            <a:fillRect/>
          </a:stretch>
        </p:blipFill>
        <p:spPr>
          <a:xfrm>
            <a:off x="586105" y="205105"/>
            <a:ext cx="11605895" cy="647954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hp\Downloads\hình sách TV ( tuần 6 đến 12)\hình sách TV ( tuần 6 đến 12)\chủ đề 12\bài 4\Screenshot (226).pngScreenshot (226)"/>
          <p:cNvPicPr>
            <a:picLocks noGrp="1" noChangeAspect="1"/>
          </p:cNvPicPr>
          <p:nvPr>
            <p:ph idx="1"/>
          </p:nvPr>
        </p:nvPicPr>
        <p:blipFill>
          <a:blip r:embed="rId3"/>
          <a:srcRect/>
          <a:stretch>
            <a:fillRect/>
          </a:stretch>
        </p:blipFill>
        <p:spPr>
          <a:xfrm>
            <a:off x="226060" y="135890"/>
            <a:ext cx="11739880" cy="658558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b="29005"/>
          <a:stretch>
            <a:fillRect/>
          </a:stretch>
        </p:blipFill>
        <p:spPr>
          <a:xfrm>
            <a:off x="121920" y="-71120"/>
            <a:ext cx="12192000" cy="6858000"/>
          </a:xfrm>
          <a:prstGeom prst="rect">
            <a:avLst/>
          </a:prstGeom>
        </p:spPr>
      </p:pic>
      <p:sp>
        <p:nvSpPr>
          <p:cNvPr id="6" name="Title 5"/>
          <p:cNvSpPr>
            <a:spLocks noGrp="1"/>
          </p:cNvSpPr>
          <p:nvPr>
            <p:ph type="title"/>
          </p:nvPr>
        </p:nvSpPr>
        <p:spPr>
          <a:xfrm>
            <a:off x="1402715" y="899795"/>
            <a:ext cx="2496185" cy="1463675"/>
          </a:xfrm>
        </p:spPr>
        <p:txBody>
          <a:bodyPr>
            <a:normAutofit fontScale="90000"/>
          </a:bodyPr>
          <a:lstStyle/>
          <a:p>
            <a:r>
              <a:rPr lang="en-SG" altLang="en-US" sz="9600" b="1" dirty="0">
                <a:solidFill>
                  <a:srgbClr val="FF0000"/>
                </a:solidFill>
                <a:latin typeface="VNI-Avo" pitchFamily="2" charset="0"/>
              </a:rPr>
              <a:t>ach</a:t>
            </a:r>
          </a:p>
        </p:txBody>
      </p:sp>
      <p:sp>
        <p:nvSpPr>
          <p:cNvPr id="7" name="Title 5"/>
          <p:cNvSpPr txBox="1"/>
          <p:nvPr/>
        </p:nvSpPr>
        <p:spPr>
          <a:xfrm>
            <a:off x="5894705" y="818515"/>
            <a:ext cx="2039620" cy="1625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G" altLang="en-US" sz="9600" b="1" dirty="0">
                <a:solidFill>
                  <a:srgbClr val="FF0000"/>
                </a:solidFill>
                <a:latin typeface="VNI-Avo" pitchFamily="2" charset="0"/>
              </a:rPr>
              <a:t>ch</a:t>
            </a:r>
          </a:p>
        </p:txBody>
      </p:sp>
      <p:sp>
        <p:nvSpPr>
          <p:cNvPr id="13" name="Rectangle 12"/>
          <p:cNvSpPr/>
          <p:nvPr/>
        </p:nvSpPr>
        <p:spPr>
          <a:xfrm>
            <a:off x="5103207" y="640636"/>
            <a:ext cx="1002030" cy="1568450"/>
          </a:xfrm>
          <a:prstGeom prst="rect">
            <a:avLst/>
          </a:prstGeom>
        </p:spPr>
        <p:txBody>
          <a:bodyPr wrap="none">
            <a:spAutoFit/>
          </a:bodyPr>
          <a:lstStyle/>
          <a:p>
            <a:r>
              <a:rPr lang="en-SG" altLang="en-US" sz="9600" b="1" dirty="0">
                <a:solidFill>
                  <a:srgbClr val="FF0000"/>
                </a:solidFill>
                <a:latin typeface="VNI-Avo" pitchFamily="2" charset="0"/>
                <a:cs typeface="VNI-Avo" pitchFamily="2" charset="0"/>
              </a:rPr>
              <a:t>a</a:t>
            </a:r>
          </a:p>
        </p:txBody>
      </p:sp>
      <p:sp>
        <p:nvSpPr>
          <p:cNvPr id="14" name="Rectangle 13"/>
          <p:cNvSpPr/>
          <p:nvPr/>
        </p:nvSpPr>
        <p:spPr>
          <a:xfrm>
            <a:off x="5065743" y="659686"/>
            <a:ext cx="1021715" cy="1568450"/>
          </a:xfrm>
          <a:prstGeom prst="rect">
            <a:avLst/>
          </a:prstGeom>
        </p:spPr>
        <p:txBody>
          <a:bodyPr wrap="none">
            <a:spAutoFit/>
          </a:bodyPr>
          <a:lstStyle/>
          <a:p>
            <a:r>
              <a:rPr lang="en-SG" altLang="en-US" sz="9600" b="1" dirty="0">
                <a:solidFill>
                  <a:srgbClr val="FF0000"/>
                </a:solidFill>
                <a:latin typeface="VNI-Avo" pitchFamily="2" charset="0"/>
                <a:ea typeface="+mj-ea"/>
                <a:cs typeface="+mj-cs"/>
              </a:rPr>
              <a:t>e</a:t>
            </a:r>
            <a:r>
              <a:rPr lang="en-SG" altLang="en-US" sz="9600" b="1" dirty="0">
                <a:solidFill>
                  <a:srgbClr val="FF0000"/>
                </a:solidFill>
                <a:latin typeface="VNI-Avo" pitchFamily="2" charset="0"/>
                <a:cs typeface="VNI-Avo" pitchFamily="2" charset="0"/>
              </a:rPr>
              <a:t>â</a:t>
            </a:r>
          </a:p>
        </p:txBody>
      </p:sp>
      <p:sp>
        <p:nvSpPr>
          <p:cNvPr id="15" name="Title 5"/>
          <p:cNvSpPr txBox="1"/>
          <p:nvPr/>
        </p:nvSpPr>
        <p:spPr>
          <a:xfrm>
            <a:off x="9588500" y="818515"/>
            <a:ext cx="1907540" cy="1625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G" altLang="en-US" sz="9600" b="1" dirty="0">
                <a:solidFill>
                  <a:srgbClr val="FF0000"/>
                </a:solidFill>
                <a:latin typeface="VNI-Avo" pitchFamily="2" charset="0"/>
              </a:rPr>
              <a:t>ch</a:t>
            </a:r>
          </a:p>
        </p:txBody>
      </p:sp>
      <p:sp>
        <p:nvSpPr>
          <p:cNvPr id="16" name="Rectangle 15"/>
          <p:cNvSpPr/>
          <p:nvPr/>
        </p:nvSpPr>
        <p:spPr>
          <a:xfrm>
            <a:off x="9250962" y="640636"/>
            <a:ext cx="480060" cy="1568450"/>
          </a:xfrm>
          <a:prstGeom prst="rect">
            <a:avLst/>
          </a:prstGeom>
        </p:spPr>
        <p:txBody>
          <a:bodyPr wrap="none">
            <a:spAutoFit/>
          </a:bodyPr>
          <a:lstStyle/>
          <a:p>
            <a:r>
              <a:rPr lang="en-SG" sz="9600" b="1" dirty="0">
                <a:solidFill>
                  <a:srgbClr val="FF0000"/>
                </a:solidFill>
                <a:latin typeface="VNI-Avo" pitchFamily="2" charset="0"/>
                <a:cs typeface="VNI-Avo" pitchFamily="2" charset="0"/>
              </a:rPr>
              <a:t>i</a:t>
            </a:r>
          </a:p>
        </p:txBody>
      </p:sp>
      <p:sp>
        <p:nvSpPr>
          <p:cNvPr id="17" name="Rectangle 16"/>
          <p:cNvSpPr/>
          <p:nvPr/>
        </p:nvSpPr>
        <p:spPr>
          <a:xfrm>
            <a:off x="8857897" y="640636"/>
            <a:ext cx="1021715" cy="1568450"/>
          </a:xfrm>
          <a:prstGeom prst="rect">
            <a:avLst/>
          </a:prstGeom>
        </p:spPr>
        <p:txBody>
          <a:bodyPr wrap="none">
            <a:spAutoFit/>
          </a:bodyPr>
          <a:lstStyle/>
          <a:p>
            <a:r>
              <a:rPr lang="en-SG" sz="9600" b="1" dirty="0">
                <a:solidFill>
                  <a:srgbClr val="FF0000"/>
                </a:solidFill>
                <a:latin typeface="VNI-Avo" pitchFamily="2" charset="0"/>
                <a:cs typeface="VNI-Avo" pitchFamily="2" charset="0"/>
              </a:rPr>
              <a:t>eâ</a:t>
            </a:r>
          </a:p>
        </p:txBody>
      </p:sp>
      <p:grpSp>
        <p:nvGrpSpPr>
          <p:cNvPr id="18" name="Group 17"/>
          <p:cNvGrpSpPr/>
          <p:nvPr/>
        </p:nvGrpSpPr>
        <p:grpSpPr>
          <a:xfrm>
            <a:off x="4679950" y="2781935"/>
            <a:ext cx="3653155" cy="2867660"/>
            <a:chOff x="4669286" y="2957191"/>
            <a:chExt cx="2790109" cy="2867731"/>
          </a:xfrm>
        </p:grpSpPr>
        <p:sp>
          <p:nvSpPr>
            <p:cNvPr id="19" name="Rectangle 18"/>
            <p:cNvSpPr/>
            <p:nvPr/>
          </p:nvSpPr>
          <p:spPr>
            <a:xfrm>
              <a:off x="4669286" y="2957191"/>
              <a:ext cx="1256781" cy="1432877"/>
            </a:xfrm>
            <a:prstGeom prst="rect">
              <a:avLst/>
            </a:prstGeom>
            <a:solidFill>
              <a:srgbClr val="B7E7D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 name="Rectangle 19"/>
            <p:cNvSpPr/>
            <p:nvPr/>
          </p:nvSpPr>
          <p:spPr>
            <a:xfrm>
              <a:off x="5915871" y="2958584"/>
              <a:ext cx="1543524" cy="1439810"/>
            </a:xfrm>
            <a:prstGeom prst="rect">
              <a:avLst/>
            </a:prstGeom>
            <a:solidFill>
              <a:srgbClr val="B7E7D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1" name="Rectangle 20"/>
            <p:cNvSpPr/>
            <p:nvPr/>
          </p:nvSpPr>
          <p:spPr>
            <a:xfrm>
              <a:off x="4669506" y="4392045"/>
              <a:ext cx="2789889" cy="1432877"/>
            </a:xfrm>
            <a:prstGeom prst="rect">
              <a:avLst/>
            </a:prstGeom>
            <a:solidFill>
              <a:srgbClr val="B7E7D8"/>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22" name="Title 5"/>
          <p:cNvSpPr txBox="1"/>
          <p:nvPr/>
        </p:nvSpPr>
        <p:spPr>
          <a:xfrm>
            <a:off x="6367780" y="2783205"/>
            <a:ext cx="1965325" cy="1463675"/>
          </a:xfrm>
          <a:prstGeom prst="rect">
            <a:avLst/>
          </a:prstGeom>
        </p:spPr>
        <p:txBody>
          <a:bodyPr vert="horz" lIns="91440" tIns="45720" rIns="91440" bIns="45720" rtlCol="0" anchor="ctr">
            <a:normAutofit fontScale="8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G" altLang="en-US" sz="8800" b="1" dirty="0">
                <a:solidFill>
                  <a:srgbClr val="FF0000"/>
                </a:solidFill>
                <a:latin typeface="VNI-Avo" pitchFamily="2" charset="0"/>
              </a:rPr>
              <a:t>ach</a:t>
            </a:r>
          </a:p>
        </p:txBody>
      </p:sp>
      <p:sp>
        <p:nvSpPr>
          <p:cNvPr id="23" name="Title 5"/>
          <p:cNvSpPr txBox="1"/>
          <p:nvPr/>
        </p:nvSpPr>
        <p:spPr>
          <a:xfrm>
            <a:off x="5103495" y="2753360"/>
            <a:ext cx="1104900" cy="1463675"/>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G" altLang="en-US" sz="8800" b="1" dirty="0">
                <a:latin typeface="VNI-Avo" pitchFamily="2" charset="0"/>
              </a:rPr>
              <a:t>s</a:t>
            </a:r>
          </a:p>
        </p:txBody>
      </p:sp>
      <p:sp>
        <p:nvSpPr>
          <p:cNvPr id="24" name="Title 5"/>
          <p:cNvSpPr txBox="1"/>
          <p:nvPr/>
        </p:nvSpPr>
        <p:spPr>
          <a:xfrm>
            <a:off x="5036820" y="4321810"/>
            <a:ext cx="3110865" cy="14636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G" altLang="en-US" sz="8800" b="1" dirty="0" err="1">
                <a:latin typeface="VNI-Avo" pitchFamily="2" charset="0"/>
              </a:rPr>
              <a:t>saùch</a:t>
            </a:r>
            <a:endParaRPr lang="en-SG" altLang="en-US" sz="8800" dirty="0">
              <a:latin typeface="VNI-Avo" pitchFamily="2" charset="0"/>
            </a:endParaRPr>
          </a:p>
        </p:txBody>
      </p:sp>
      <p:sp>
        <p:nvSpPr>
          <p:cNvPr id="25" name="Title 5"/>
          <p:cNvSpPr txBox="1"/>
          <p:nvPr/>
        </p:nvSpPr>
        <p:spPr>
          <a:xfrm>
            <a:off x="5565775" y="4318000"/>
            <a:ext cx="2780665" cy="14636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G" altLang="en-US" sz="8800" b="1" dirty="0">
                <a:solidFill>
                  <a:srgbClr val="FF0000"/>
                </a:solidFill>
                <a:latin typeface="VNI-Avo" pitchFamily="2" charset="0"/>
              </a:rPr>
              <a:t>ach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1"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0" nodeType="clickEffect">
                                  <p:stCondLst>
                                    <p:cond delay="500"/>
                                  </p:stCondLst>
                                  <p:childTnLst>
                                    <p:animEffect transition="out" filter="dissolv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childTnLst>
                          </p:cTn>
                        </p:par>
                        <p:par>
                          <p:cTn id="16" fill="hold">
                            <p:stCondLst>
                              <p:cond delay="1000"/>
                            </p:stCondLst>
                            <p:childTnLst>
                              <p:par>
                                <p:cTn id="17" presetID="12" presetClass="entr" presetSubtype="1" fill="hold" grpId="1"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p:tgtEl>
                                          <p:spTgt spid="13"/>
                                        </p:tgtEl>
                                        <p:attrNameLst>
                                          <p:attrName>ppt_y</p:attrName>
                                        </p:attrNameLst>
                                      </p:cBhvr>
                                      <p:tavLst>
                                        <p:tav tm="0">
                                          <p:val>
                                            <p:strVal val="#ppt_y-#ppt_h*1.125000"/>
                                          </p:val>
                                        </p:tav>
                                        <p:tav tm="100000">
                                          <p:val>
                                            <p:strVal val="#ppt_y"/>
                                          </p:val>
                                        </p:tav>
                                      </p:tavLst>
                                    </p:anim>
                                    <p:animEffect transition="in" filter="wipe(down)">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1"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dissolve">
                                      <p:cBhvr>
                                        <p:cTn id="25" dur="500"/>
                                        <p:tgtEl>
                                          <p:spTgt spid="17"/>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dissolv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xit" presetSubtype="0" fill="hold" grpId="0" nodeType="clickEffect">
                                  <p:stCondLst>
                                    <p:cond delay="500"/>
                                  </p:stCondLst>
                                  <p:childTnLst>
                                    <p:animEffect transition="out" filter="dissolve">
                                      <p:cBhvr>
                                        <p:cTn id="32" dur="500"/>
                                        <p:tgtEl>
                                          <p:spTgt spid="17"/>
                                        </p:tgtEl>
                                      </p:cBhvr>
                                    </p:animEffect>
                                    <p:set>
                                      <p:cBhvr>
                                        <p:cTn id="33" dur="1" fill="hold">
                                          <p:stCondLst>
                                            <p:cond delay="499"/>
                                          </p:stCondLst>
                                        </p:cTn>
                                        <p:tgtEl>
                                          <p:spTgt spid="17"/>
                                        </p:tgtEl>
                                        <p:attrNameLst>
                                          <p:attrName>style.visibility</p:attrName>
                                        </p:attrNameLst>
                                      </p:cBhvr>
                                      <p:to>
                                        <p:strVal val="hidden"/>
                                      </p:to>
                                    </p:set>
                                  </p:childTnLst>
                                </p:cTn>
                              </p:par>
                            </p:childTnLst>
                          </p:cTn>
                        </p:par>
                        <p:par>
                          <p:cTn id="34" fill="hold">
                            <p:stCondLst>
                              <p:cond delay="1000"/>
                            </p:stCondLst>
                            <p:childTnLst>
                              <p:par>
                                <p:cTn id="35" presetID="12" presetClass="entr" presetSubtype="1"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p:tgtEl>
                                          <p:spTgt spid="16"/>
                                        </p:tgtEl>
                                        <p:attrNameLst>
                                          <p:attrName>ppt_y</p:attrName>
                                        </p:attrNameLst>
                                      </p:cBhvr>
                                      <p:tavLst>
                                        <p:tav tm="0">
                                          <p:val>
                                            <p:strVal val="#ppt_y-#ppt_h*1.125000"/>
                                          </p:val>
                                        </p:tav>
                                        <p:tav tm="100000">
                                          <p:val>
                                            <p:strVal val="#ppt_y"/>
                                          </p:val>
                                        </p:tav>
                                      </p:tavLst>
                                    </p:anim>
                                    <p:animEffect transition="in" filter="wipe(down)">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dissolv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anim calcmode="lin" valueType="num">
                                      <p:cBhvr>
                                        <p:cTn id="49" dur="500" fill="hold"/>
                                        <p:tgtEl>
                                          <p:spTgt spid="22"/>
                                        </p:tgtEl>
                                        <p:attrNameLst>
                                          <p:attrName>ppt_x</p:attrName>
                                        </p:attrNameLst>
                                      </p:cBhvr>
                                      <p:tavLst>
                                        <p:tav tm="0">
                                          <p:val>
                                            <p:strVal val="#ppt_x"/>
                                          </p:val>
                                        </p:tav>
                                        <p:tav tm="100000">
                                          <p:val>
                                            <p:strVal val="#ppt_x"/>
                                          </p:val>
                                        </p:tav>
                                      </p:tavLst>
                                    </p:anim>
                                    <p:anim calcmode="lin" valueType="num">
                                      <p:cBhvr>
                                        <p:cTn id="50"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anim calcmode="lin" valueType="num">
                                      <p:cBhvr>
                                        <p:cTn id="56" dur="500" fill="hold"/>
                                        <p:tgtEl>
                                          <p:spTgt spid="23"/>
                                        </p:tgtEl>
                                        <p:attrNameLst>
                                          <p:attrName>ppt_x</p:attrName>
                                        </p:attrNameLst>
                                      </p:cBhvr>
                                      <p:tavLst>
                                        <p:tav tm="0">
                                          <p:val>
                                            <p:strVal val="#ppt_x"/>
                                          </p:val>
                                        </p:tav>
                                        <p:tav tm="100000">
                                          <p:val>
                                            <p:strVal val="#ppt_x"/>
                                          </p:val>
                                        </p:tav>
                                      </p:tavLst>
                                    </p:anim>
                                    <p:anim calcmode="lin" valueType="num">
                                      <p:cBhvr>
                                        <p:cTn id="57"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dissolve">
                                      <p:cBhvr>
                                        <p:cTn id="62" dur="500"/>
                                        <p:tgtEl>
                                          <p:spTgt spid="25"/>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dissolve">
                                      <p:cBhvr>
                                        <p:cTn id="6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1"/>
      <p:bldP spid="14" grpId="0"/>
      <p:bldP spid="14" grpId="1"/>
      <p:bldP spid="15" grpId="0"/>
      <p:bldP spid="16" grpId="0"/>
      <p:bldP spid="17" grpId="0"/>
      <p:bldP spid="17" grpId="1"/>
      <p:bldP spid="22" grpId="0"/>
      <p:bldP spid="23"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b="29005"/>
          <a:stretch>
            <a:fillRect/>
          </a:stretch>
        </p:blipFill>
        <p:spPr>
          <a:xfrm>
            <a:off x="0" y="0"/>
            <a:ext cx="12192000" cy="6858000"/>
          </a:xfrm>
          <a:prstGeom prst="rect">
            <a:avLst/>
          </a:prstGeom>
        </p:spPr>
      </p:pic>
      <p:sp>
        <p:nvSpPr>
          <p:cNvPr id="2" name="Title 1"/>
          <p:cNvSpPr>
            <a:spLocks noGrp="1"/>
          </p:cNvSpPr>
          <p:nvPr>
            <p:ph type="title"/>
          </p:nvPr>
        </p:nvSpPr>
        <p:spPr>
          <a:xfrm>
            <a:off x="4739005" y="4742180"/>
            <a:ext cx="3740150" cy="1680210"/>
          </a:xfrm>
        </p:spPr>
        <p:txBody>
          <a:bodyPr>
            <a:normAutofit fontScale="90000"/>
          </a:bodyPr>
          <a:lstStyle/>
          <a:p>
            <a:r>
              <a:rPr lang="en-SG" altLang="en-US" sz="7200" b="1" dirty="0">
                <a:latin typeface="VNI-Avo" pitchFamily="2" charset="0"/>
              </a:rPr>
              <a:t>bìa saùch</a:t>
            </a:r>
          </a:p>
        </p:txBody>
      </p:sp>
      <p:pic>
        <p:nvPicPr>
          <p:cNvPr id="6" name="Picture 5" descr="C:\Users\hp\Downloads\hình sách TV ( tuần 6 đến 12)\hình sách TV ( tuần 6 đến 12)\chủ đề 12\bài 4\bìa sách.pngbìa sách"/>
          <p:cNvPicPr>
            <a:picLocks noChangeAspect="1"/>
          </p:cNvPicPr>
          <p:nvPr/>
        </p:nvPicPr>
        <p:blipFill>
          <a:blip r:embed="rId4"/>
          <a:srcRect/>
          <a:stretch>
            <a:fillRect/>
          </a:stretch>
        </p:blipFill>
        <p:spPr>
          <a:xfrm>
            <a:off x="3119120" y="175895"/>
            <a:ext cx="6393180" cy="4566285"/>
          </a:xfrm>
          <a:prstGeom prst="rect">
            <a:avLst/>
          </a:prstGeom>
        </p:spPr>
      </p:pic>
      <p:sp>
        <p:nvSpPr>
          <p:cNvPr id="7" name="Title 1"/>
          <p:cNvSpPr txBox="1"/>
          <p:nvPr/>
        </p:nvSpPr>
        <p:spPr>
          <a:xfrm>
            <a:off x="6668770" y="4742180"/>
            <a:ext cx="2257425" cy="16802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G" altLang="en-US" sz="6600" b="1" dirty="0">
                <a:solidFill>
                  <a:srgbClr val="FF0000"/>
                </a:solidFill>
                <a:latin typeface="VNI-Avo" pitchFamily="2" charset="0"/>
              </a:rPr>
              <a:t>ach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b="29005"/>
          <a:stretch>
            <a:fillRect/>
          </a:stretch>
        </p:blipFill>
        <p:spPr>
          <a:xfrm>
            <a:off x="0" y="0"/>
            <a:ext cx="12192000" cy="6858000"/>
          </a:xfrm>
          <a:prstGeom prst="rect">
            <a:avLst/>
          </a:prstGeom>
        </p:spPr>
      </p:pic>
      <p:sp>
        <p:nvSpPr>
          <p:cNvPr id="2" name="Title 1"/>
          <p:cNvSpPr>
            <a:spLocks noGrp="1"/>
          </p:cNvSpPr>
          <p:nvPr>
            <p:ph type="title"/>
          </p:nvPr>
        </p:nvSpPr>
        <p:spPr>
          <a:xfrm>
            <a:off x="4329430" y="4813300"/>
            <a:ext cx="5043805" cy="1680210"/>
          </a:xfrm>
        </p:spPr>
        <p:txBody>
          <a:bodyPr>
            <a:normAutofit fontScale="90000"/>
          </a:bodyPr>
          <a:lstStyle/>
          <a:p>
            <a:r>
              <a:rPr lang="en-SG" altLang="en-US" sz="8000" b="1" dirty="0" err="1">
                <a:latin typeface="VNI-Avo" pitchFamily="2" charset="0"/>
              </a:rPr>
              <a:t>troáng eách</a:t>
            </a:r>
          </a:p>
        </p:txBody>
      </p:sp>
      <p:sp>
        <p:nvSpPr>
          <p:cNvPr id="7" name="Title 1"/>
          <p:cNvSpPr txBox="1"/>
          <p:nvPr/>
        </p:nvSpPr>
        <p:spPr>
          <a:xfrm>
            <a:off x="6972935" y="4813300"/>
            <a:ext cx="2229485" cy="16802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G" altLang="en-US" sz="7200" b="1" dirty="0">
                <a:solidFill>
                  <a:srgbClr val="FF0000"/>
                </a:solidFill>
                <a:latin typeface="VNI-Avo" pitchFamily="2" charset="0"/>
              </a:rPr>
              <a:t>eâch</a:t>
            </a:r>
          </a:p>
        </p:txBody>
      </p:sp>
      <p:pic>
        <p:nvPicPr>
          <p:cNvPr id="5" name="Picture 4" descr="C:\Users\hp\Downloads\hình sách TV ( tuần 6 đến 12)\hình sách TV ( tuần 6 đến 12)\chủ đề 12\bài 4\trống ếch.jpgtrống ếch"/>
          <p:cNvPicPr>
            <a:picLocks noChangeAspect="1"/>
          </p:cNvPicPr>
          <p:nvPr/>
        </p:nvPicPr>
        <p:blipFill>
          <a:blip r:embed="rId4"/>
          <a:srcRect/>
          <a:stretch>
            <a:fillRect/>
          </a:stretch>
        </p:blipFill>
        <p:spPr>
          <a:xfrm>
            <a:off x="3921760" y="983615"/>
            <a:ext cx="5187950" cy="3460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b="29005"/>
          <a:stretch>
            <a:fillRect/>
          </a:stretch>
        </p:blipFill>
        <p:spPr>
          <a:xfrm>
            <a:off x="0" y="8255"/>
            <a:ext cx="12192000" cy="6858000"/>
          </a:xfrm>
          <a:prstGeom prst="rect">
            <a:avLst/>
          </a:prstGeom>
        </p:spPr>
      </p:pic>
      <p:sp>
        <p:nvSpPr>
          <p:cNvPr id="2" name="Title 1"/>
          <p:cNvSpPr>
            <a:spLocks noGrp="1"/>
          </p:cNvSpPr>
          <p:nvPr>
            <p:ph type="title"/>
          </p:nvPr>
        </p:nvSpPr>
        <p:spPr>
          <a:xfrm>
            <a:off x="4808855" y="4868545"/>
            <a:ext cx="3449955" cy="1325880"/>
          </a:xfrm>
        </p:spPr>
        <p:txBody>
          <a:bodyPr>
            <a:normAutofit fontScale="90000"/>
          </a:bodyPr>
          <a:lstStyle/>
          <a:p>
            <a:r>
              <a:rPr lang="en-SG" altLang="en-US" sz="8890" b="1" dirty="0" err="1">
                <a:latin typeface="VNI-Avo" pitchFamily="2" charset="0"/>
              </a:rPr>
              <a:t>tôø lòch</a:t>
            </a:r>
          </a:p>
        </p:txBody>
      </p:sp>
      <p:sp>
        <p:nvSpPr>
          <p:cNvPr id="7" name="Title 1"/>
          <p:cNvSpPr txBox="1"/>
          <p:nvPr/>
        </p:nvSpPr>
        <p:spPr>
          <a:xfrm>
            <a:off x="6354445" y="4686935"/>
            <a:ext cx="2005965" cy="16802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G" altLang="en-US" sz="8000" b="1" dirty="0">
                <a:solidFill>
                  <a:srgbClr val="FF0000"/>
                </a:solidFill>
                <a:latin typeface="VNI-Avo" pitchFamily="2" charset="0"/>
              </a:rPr>
              <a:t>ich</a:t>
            </a:r>
          </a:p>
        </p:txBody>
      </p:sp>
      <p:pic>
        <p:nvPicPr>
          <p:cNvPr id="3" name="Content Placeholder 2" descr="C:\Users\hp\Downloads\hình sách TV ( tuần 6 đến 12)\hình sách TV ( tuần 6 đến 12)\chủ đề 12\bài 4\tờ lịch.jpgtờ lịch"/>
          <p:cNvPicPr>
            <a:picLocks noGrp="1" noChangeAspect="1"/>
          </p:cNvPicPr>
          <p:nvPr>
            <p:ph idx="1"/>
          </p:nvPr>
        </p:nvPicPr>
        <p:blipFill>
          <a:blip r:embed="rId4"/>
          <a:srcRect/>
          <a:stretch>
            <a:fillRect/>
          </a:stretch>
        </p:blipFill>
        <p:spPr>
          <a:xfrm>
            <a:off x="4022090" y="697865"/>
            <a:ext cx="5023485" cy="37439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282</Words>
  <Application>Microsoft Office PowerPoint</Application>
  <PresentationFormat>Widescreen</PresentationFormat>
  <Paragraphs>70</Paragraphs>
  <Slides>19</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HP001 4 hàng 2 ô ly</vt:lpstr>
      <vt:lpstr>Times New Roman</vt:lpstr>
      <vt:lpstr>VNI-Avo</vt:lpstr>
      <vt:lpstr>Office Theme</vt:lpstr>
      <vt:lpstr>PowerPoint Presentation</vt:lpstr>
      <vt:lpstr>PowerPoint Presentation</vt:lpstr>
      <vt:lpstr>PowerPoint Presentation</vt:lpstr>
      <vt:lpstr>PowerPoint Presentation</vt:lpstr>
      <vt:lpstr>PowerPoint Presentation</vt:lpstr>
      <vt:lpstr>ach</vt:lpstr>
      <vt:lpstr>bìa saùch</vt:lpstr>
      <vt:lpstr>troáng eách</vt:lpstr>
      <vt:lpstr>tôø lòch</vt:lpstr>
      <vt:lpstr>tôø lòch</vt:lpstr>
      <vt:lpstr>tôø lòch</vt:lpstr>
      <vt:lpstr>PowerPoint Presentation</vt:lpstr>
      <vt:lpstr>PowerPoint Presentation</vt:lpstr>
      <vt:lpstr>PowerPoint Presentation</vt:lpstr>
      <vt:lpstr>PowerPoint Presentation</vt:lpstr>
      <vt:lpstr>PowerPoint Presentation</vt:lpstr>
      <vt:lpstr>Beù cuøng meï baøy coã Trung thu. Meï baøy ra baøn hoàng, maõng caàu, keïo maïch nha,... Beù ñeå ñeøn oâng sao, troáng eách beân baøn roài thích thuù chôø ñôïi phaù coã.</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 TRANG</dc:creator>
  <cp:lastModifiedBy>THUTHAO</cp:lastModifiedBy>
  <cp:revision>45</cp:revision>
  <cp:lastPrinted>2019-12-23T10:58:00Z</cp:lastPrinted>
  <dcterms:created xsi:type="dcterms:W3CDTF">2019-12-23T09:44:00Z</dcterms:created>
  <dcterms:modified xsi:type="dcterms:W3CDTF">2020-08-30T12:32:35Z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